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58" r:id="rId3"/>
    <p:sldId id="285" r:id="rId4"/>
    <p:sldId id="292" r:id="rId5"/>
    <p:sldId id="291" r:id="rId6"/>
    <p:sldId id="289" r:id="rId7"/>
    <p:sldId id="287" r:id="rId8"/>
    <p:sldId id="264" r:id="rId9"/>
    <p:sldId id="276" r:id="rId10"/>
    <p:sldId id="283" r:id="rId11"/>
    <p:sldId id="265" r:id="rId12"/>
    <p:sldId id="284" r:id="rId13"/>
    <p:sldId id="268" r:id="rId14"/>
    <p:sldId id="288" r:id="rId15"/>
    <p:sldId id="290" r:id="rId16"/>
    <p:sldId id="272" r:id="rId17"/>
    <p:sldId id="278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E67E70-90DF-44B2-ADD2-E714F6902C9F}" type="doc">
      <dgm:prSet loTypeId="urn:diagrams.loki3.com/VaryingWidthList+Icon" loCatId="list" qsTypeId="urn:microsoft.com/office/officeart/2005/8/quickstyle/3d2" qsCatId="3D" csTypeId="urn:microsoft.com/office/officeart/2005/8/colors/colorful2" csCatId="colorful" phldr="1"/>
      <dgm:spPr/>
    </dgm:pt>
    <dgm:pt modelId="{90152A14-7FE6-4402-8491-6C6E912D88F1}">
      <dgm:prSet phldrT="[Text]"/>
      <dgm:spPr/>
      <dgm:t>
        <a:bodyPr/>
        <a:lstStyle/>
        <a:p>
          <a:r>
            <a:rPr lang="en-US" dirty="0" smtClean="0"/>
            <a:t>Congress Mandated Safe Integration by Sept., 2015</a:t>
          </a:r>
          <a:endParaRPr lang="en-US" dirty="0"/>
        </a:p>
      </dgm:t>
    </dgm:pt>
    <dgm:pt modelId="{C5EDF559-71FE-4BDB-8340-B32FC98FF95A}" type="parTrans" cxnId="{3FC45935-2C49-4379-BCA5-88E642F68D3A}">
      <dgm:prSet/>
      <dgm:spPr/>
      <dgm:t>
        <a:bodyPr/>
        <a:lstStyle/>
        <a:p>
          <a:endParaRPr lang="en-US"/>
        </a:p>
      </dgm:t>
    </dgm:pt>
    <dgm:pt modelId="{4403F330-2552-4B74-A442-B16E5F5D3CE9}" type="sibTrans" cxnId="{3FC45935-2C49-4379-BCA5-88E642F68D3A}">
      <dgm:prSet/>
      <dgm:spPr/>
      <dgm:t>
        <a:bodyPr/>
        <a:lstStyle/>
        <a:p>
          <a:endParaRPr lang="en-US"/>
        </a:p>
      </dgm:t>
    </dgm:pt>
    <dgm:pt modelId="{E760BDFC-CE66-4C16-AE4B-435042033735}">
      <dgm:prSet phldrT="[Text]"/>
      <dgm:spPr/>
      <dgm:t>
        <a:bodyPr/>
        <a:lstStyle/>
        <a:p>
          <a:r>
            <a:rPr lang="en-US" dirty="0" smtClean="0"/>
            <a:t>Why is it taking so long?</a:t>
          </a:r>
          <a:endParaRPr lang="en-US" dirty="0"/>
        </a:p>
      </dgm:t>
    </dgm:pt>
    <dgm:pt modelId="{F0D305D3-B06F-40DD-866C-04DD8291E0FA}" type="parTrans" cxnId="{6D787F04-BF90-40DF-93F3-81915A48EF3F}">
      <dgm:prSet/>
      <dgm:spPr/>
      <dgm:t>
        <a:bodyPr/>
        <a:lstStyle/>
        <a:p>
          <a:endParaRPr lang="en-US"/>
        </a:p>
      </dgm:t>
    </dgm:pt>
    <dgm:pt modelId="{9C59045E-4F17-422D-AC67-9C0BF51579EF}" type="sibTrans" cxnId="{6D787F04-BF90-40DF-93F3-81915A48EF3F}">
      <dgm:prSet/>
      <dgm:spPr/>
      <dgm:t>
        <a:bodyPr/>
        <a:lstStyle/>
        <a:p>
          <a:endParaRPr lang="en-US"/>
        </a:p>
      </dgm:t>
    </dgm:pt>
    <dgm:pt modelId="{129B91F7-CBCF-456E-96DF-419F8881ABC5}" type="pres">
      <dgm:prSet presAssocID="{96E67E70-90DF-44B2-ADD2-E714F6902C9F}" presName="Name0" presStyleCnt="0">
        <dgm:presLayoutVars>
          <dgm:resizeHandles/>
        </dgm:presLayoutVars>
      </dgm:prSet>
      <dgm:spPr/>
    </dgm:pt>
    <dgm:pt modelId="{C8D2E69E-E3D7-469C-A88D-7F3FD64160AC}" type="pres">
      <dgm:prSet presAssocID="{90152A14-7FE6-4402-8491-6C6E912D88F1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74B888-51A2-4B4C-AA8D-2A55AAD796F6}" type="pres">
      <dgm:prSet presAssocID="{4403F330-2552-4B74-A442-B16E5F5D3CE9}" presName="space" presStyleCnt="0"/>
      <dgm:spPr/>
    </dgm:pt>
    <dgm:pt modelId="{B7981FC7-7BA4-4B92-82C6-497CAEC2A4DC}" type="pres">
      <dgm:prSet presAssocID="{E760BDFC-CE66-4C16-AE4B-435042033735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5518222-7D07-4C04-94B8-8E41EECB725D}" type="presOf" srcId="{E760BDFC-CE66-4C16-AE4B-435042033735}" destId="{B7981FC7-7BA4-4B92-82C6-497CAEC2A4DC}" srcOrd="0" destOrd="0" presId="urn:diagrams.loki3.com/VaryingWidthList+Icon"/>
    <dgm:cxn modelId="{6D787F04-BF90-40DF-93F3-81915A48EF3F}" srcId="{96E67E70-90DF-44B2-ADD2-E714F6902C9F}" destId="{E760BDFC-CE66-4C16-AE4B-435042033735}" srcOrd="1" destOrd="0" parTransId="{F0D305D3-B06F-40DD-866C-04DD8291E0FA}" sibTransId="{9C59045E-4F17-422D-AC67-9C0BF51579EF}"/>
    <dgm:cxn modelId="{94386C4E-38EC-45DF-91DE-ED2F48FA1B10}" type="presOf" srcId="{90152A14-7FE6-4402-8491-6C6E912D88F1}" destId="{C8D2E69E-E3D7-469C-A88D-7F3FD64160AC}" srcOrd="0" destOrd="0" presId="urn:diagrams.loki3.com/VaryingWidthList+Icon"/>
    <dgm:cxn modelId="{3FC45935-2C49-4379-BCA5-88E642F68D3A}" srcId="{96E67E70-90DF-44B2-ADD2-E714F6902C9F}" destId="{90152A14-7FE6-4402-8491-6C6E912D88F1}" srcOrd="0" destOrd="0" parTransId="{C5EDF559-71FE-4BDB-8340-B32FC98FF95A}" sibTransId="{4403F330-2552-4B74-A442-B16E5F5D3CE9}"/>
    <dgm:cxn modelId="{2215C5FD-8610-4B0A-B635-91CF796B5CE1}" type="presOf" srcId="{96E67E70-90DF-44B2-ADD2-E714F6902C9F}" destId="{129B91F7-CBCF-456E-96DF-419F8881ABC5}" srcOrd="0" destOrd="0" presId="urn:diagrams.loki3.com/VaryingWidthList+Icon"/>
    <dgm:cxn modelId="{FDA03719-F5BF-4536-BE49-2E6813CBFFCB}" type="presParOf" srcId="{129B91F7-CBCF-456E-96DF-419F8881ABC5}" destId="{C8D2E69E-E3D7-469C-A88D-7F3FD64160AC}" srcOrd="0" destOrd="0" presId="urn:diagrams.loki3.com/VaryingWidthList+Icon"/>
    <dgm:cxn modelId="{A9E5144D-5B09-4FC3-A415-60269EDDB66C}" type="presParOf" srcId="{129B91F7-CBCF-456E-96DF-419F8881ABC5}" destId="{C074B888-51A2-4B4C-AA8D-2A55AAD796F6}" srcOrd="1" destOrd="0" presId="urn:diagrams.loki3.com/VaryingWidthList+Icon"/>
    <dgm:cxn modelId="{5D3C91E1-FF5A-4089-8E8E-3674DDDEAF83}" type="presParOf" srcId="{129B91F7-CBCF-456E-96DF-419F8881ABC5}" destId="{B7981FC7-7BA4-4B92-82C6-497CAEC2A4DC}" srcOrd="2" destOrd="0" presId="urn:diagrams.loki3.com/VaryingWidth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48B317-4217-48CA-ADB1-916D8AC08725}" type="doc">
      <dgm:prSet loTypeId="urn:microsoft.com/office/officeart/2005/8/layout/cycle6" loCatId="relationship" qsTypeId="urn:microsoft.com/office/officeart/2005/8/quickstyle/3d2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AADF9BA-F647-4462-99CA-9CE9AA6C439D}">
      <dgm:prSet/>
      <dgm:spPr/>
      <dgm:t>
        <a:bodyPr/>
        <a:lstStyle/>
        <a:p>
          <a:pPr rtl="0"/>
          <a:r>
            <a:rPr lang="en-US" smtClean="0"/>
            <a:t>SEE AND AVOID</a:t>
          </a:r>
          <a:endParaRPr lang="en-US"/>
        </a:p>
      </dgm:t>
    </dgm:pt>
    <dgm:pt modelId="{E12A4D97-AAB7-4F17-BD67-CB26FAD3D401}" type="parTrans" cxnId="{516CE78F-3E21-4906-88C2-84C5002106F1}">
      <dgm:prSet/>
      <dgm:spPr/>
      <dgm:t>
        <a:bodyPr/>
        <a:lstStyle/>
        <a:p>
          <a:endParaRPr lang="en-US"/>
        </a:p>
      </dgm:t>
    </dgm:pt>
    <dgm:pt modelId="{4BC9F34A-44C7-4328-9B2D-B3B0A9AF0A38}" type="sibTrans" cxnId="{516CE78F-3E21-4906-88C2-84C5002106F1}">
      <dgm:prSet/>
      <dgm:spPr/>
      <dgm:t>
        <a:bodyPr/>
        <a:lstStyle/>
        <a:p>
          <a:endParaRPr lang="en-US"/>
        </a:p>
      </dgm:t>
    </dgm:pt>
    <dgm:pt modelId="{11770F04-7B9A-47AC-9DF5-494FCDA62939}">
      <dgm:prSet/>
      <dgm:spPr/>
      <dgm:t>
        <a:bodyPr/>
        <a:lstStyle/>
        <a:p>
          <a:pPr rtl="0"/>
          <a:r>
            <a:rPr lang="en-US" smtClean="0"/>
            <a:t>LOSS OF POSITIVE CONTROL</a:t>
          </a:r>
          <a:endParaRPr lang="en-US"/>
        </a:p>
      </dgm:t>
    </dgm:pt>
    <dgm:pt modelId="{34CCDB60-5D6C-4B84-85AC-B8AB1DA06715}" type="parTrans" cxnId="{7F73AE0A-FFB8-41C1-B445-8EB51B87DF33}">
      <dgm:prSet/>
      <dgm:spPr/>
      <dgm:t>
        <a:bodyPr/>
        <a:lstStyle/>
        <a:p>
          <a:endParaRPr lang="en-US"/>
        </a:p>
      </dgm:t>
    </dgm:pt>
    <dgm:pt modelId="{8C661CAB-F52B-4663-8B6F-AC4E92DA38C5}" type="sibTrans" cxnId="{7F73AE0A-FFB8-41C1-B445-8EB51B87DF33}">
      <dgm:prSet/>
      <dgm:spPr/>
      <dgm:t>
        <a:bodyPr/>
        <a:lstStyle/>
        <a:p>
          <a:endParaRPr lang="en-US"/>
        </a:p>
      </dgm:t>
    </dgm:pt>
    <dgm:pt modelId="{44B5D5AF-C9AF-4AFE-B4D9-1BB47EAFED9D}" type="pres">
      <dgm:prSet presAssocID="{F048B317-4217-48CA-ADB1-916D8AC0872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D9C2A6-238B-46A1-86D2-378E605897B0}" type="pres">
      <dgm:prSet presAssocID="{4AADF9BA-F647-4462-99CA-9CE9AA6C439D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26A2E3-4940-4434-BDB6-7A7B1669FFD0}" type="pres">
      <dgm:prSet presAssocID="{4AADF9BA-F647-4462-99CA-9CE9AA6C439D}" presName="spNode" presStyleCnt="0"/>
      <dgm:spPr/>
    </dgm:pt>
    <dgm:pt modelId="{F7FCF9C9-6FCA-41C5-9E3D-8DB434D5CC2C}" type="pres">
      <dgm:prSet presAssocID="{4BC9F34A-44C7-4328-9B2D-B3B0A9AF0A38}" presName="sibTrans" presStyleLbl="sibTrans1D1" presStyleIdx="0" presStyleCnt="2"/>
      <dgm:spPr/>
      <dgm:t>
        <a:bodyPr/>
        <a:lstStyle/>
        <a:p>
          <a:endParaRPr lang="en-US"/>
        </a:p>
      </dgm:t>
    </dgm:pt>
    <dgm:pt modelId="{16C58A00-E94C-4740-BA08-933F28203640}" type="pres">
      <dgm:prSet presAssocID="{11770F04-7B9A-47AC-9DF5-494FCDA6293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38A6A7-245E-46F7-B5D1-4A314D2D6BBA}" type="pres">
      <dgm:prSet presAssocID="{11770F04-7B9A-47AC-9DF5-494FCDA62939}" presName="spNode" presStyleCnt="0"/>
      <dgm:spPr/>
    </dgm:pt>
    <dgm:pt modelId="{F91C9E29-FBED-41B6-92BC-AEC025E5D0E7}" type="pres">
      <dgm:prSet presAssocID="{8C661CAB-F52B-4663-8B6F-AC4E92DA38C5}" presName="sibTrans" presStyleLbl="sibTrans1D1" presStyleIdx="1" presStyleCnt="2"/>
      <dgm:spPr/>
      <dgm:t>
        <a:bodyPr/>
        <a:lstStyle/>
        <a:p>
          <a:endParaRPr lang="en-US"/>
        </a:p>
      </dgm:t>
    </dgm:pt>
  </dgm:ptLst>
  <dgm:cxnLst>
    <dgm:cxn modelId="{516CE78F-3E21-4906-88C2-84C5002106F1}" srcId="{F048B317-4217-48CA-ADB1-916D8AC08725}" destId="{4AADF9BA-F647-4462-99CA-9CE9AA6C439D}" srcOrd="0" destOrd="0" parTransId="{E12A4D97-AAB7-4F17-BD67-CB26FAD3D401}" sibTransId="{4BC9F34A-44C7-4328-9B2D-B3B0A9AF0A38}"/>
    <dgm:cxn modelId="{7F73AE0A-FFB8-41C1-B445-8EB51B87DF33}" srcId="{F048B317-4217-48CA-ADB1-916D8AC08725}" destId="{11770F04-7B9A-47AC-9DF5-494FCDA62939}" srcOrd="1" destOrd="0" parTransId="{34CCDB60-5D6C-4B84-85AC-B8AB1DA06715}" sibTransId="{8C661CAB-F52B-4663-8B6F-AC4E92DA38C5}"/>
    <dgm:cxn modelId="{B81154EA-2131-4DCE-ABE9-9A711137AB4B}" type="presOf" srcId="{4BC9F34A-44C7-4328-9B2D-B3B0A9AF0A38}" destId="{F7FCF9C9-6FCA-41C5-9E3D-8DB434D5CC2C}" srcOrd="0" destOrd="0" presId="urn:microsoft.com/office/officeart/2005/8/layout/cycle6"/>
    <dgm:cxn modelId="{965BEC1D-EC82-4FF1-A853-4AE5055FC356}" type="presOf" srcId="{11770F04-7B9A-47AC-9DF5-494FCDA62939}" destId="{16C58A00-E94C-4740-BA08-933F28203640}" srcOrd="0" destOrd="0" presId="urn:microsoft.com/office/officeart/2005/8/layout/cycle6"/>
    <dgm:cxn modelId="{8CAF3882-74B3-4129-A45F-2E3B44D5A1EA}" type="presOf" srcId="{8C661CAB-F52B-4663-8B6F-AC4E92DA38C5}" destId="{F91C9E29-FBED-41B6-92BC-AEC025E5D0E7}" srcOrd="0" destOrd="0" presId="urn:microsoft.com/office/officeart/2005/8/layout/cycle6"/>
    <dgm:cxn modelId="{17294890-5F66-44C8-8310-3A066DB14469}" type="presOf" srcId="{F048B317-4217-48CA-ADB1-916D8AC08725}" destId="{44B5D5AF-C9AF-4AFE-B4D9-1BB47EAFED9D}" srcOrd="0" destOrd="0" presId="urn:microsoft.com/office/officeart/2005/8/layout/cycle6"/>
    <dgm:cxn modelId="{6A28673C-3A15-42DD-88A5-B09298B8B8B8}" type="presOf" srcId="{4AADF9BA-F647-4462-99CA-9CE9AA6C439D}" destId="{46D9C2A6-238B-46A1-86D2-378E605897B0}" srcOrd="0" destOrd="0" presId="urn:microsoft.com/office/officeart/2005/8/layout/cycle6"/>
    <dgm:cxn modelId="{1879569A-ACEA-41D4-A697-51BFB4D5BF8C}" type="presParOf" srcId="{44B5D5AF-C9AF-4AFE-B4D9-1BB47EAFED9D}" destId="{46D9C2A6-238B-46A1-86D2-378E605897B0}" srcOrd="0" destOrd="0" presId="urn:microsoft.com/office/officeart/2005/8/layout/cycle6"/>
    <dgm:cxn modelId="{D4F75751-C208-4699-A7FC-4AA13D5E4160}" type="presParOf" srcId="{44B5D5AF-C9AF-4AFE-B4D9-1BB47EAFED9D}" destId="{AF26A2E3-4940-4434-BDB6-7A7B1669FFD0}" srcOrd="1" destOrd="0" presId="urn:microsoft.com/office/officeart/2005/8/layout/cycle6"/>
    <dgm:cxn modelId="{C5B85AA8-829F-4476-8034-2806B753B0A9}" type="presParOf" srcId="{44B5D5AF-C9AF-4AFE-B4D9-1BB47EAFED9D}" destId="{F7FCF9C9-6FCA-41C5-9E3D-8DB434D5CC2C}" srcOrd="2" destOrd="0" presId="urn:microsoft.com/office/officeart/2005/8/layout/cycle6"/>
    <dgm:cxn modelId="{6610DBD2-277F-42F5-91AF-347B975FAFCA}" type="presParOf" srcId="{44B5D5AF-C9AF-4AFE-B4D9-1BB47EAFED9D}" destId="{16C58A00-E94C-4740-BA08-933F28203640}" srcOrd="3" destOrd="0" presId="urn:microsoft.com/office/officeart/2005/8/layout/cycle6"/>
    <dgm:cxn modelId="{95E7686A-B658-40BF-A823-14F6B3F50D12}" type="presParOf" srcId="{44B5D5AF-C9AF-4AFE-B4D9-1BB47EAFED9D}" destId="{F838A6A7-245E-46F7-B5D1-4A314D2D6BBA}" srcOrd="4" destOrd="0" presId="urn:microsoft.com/office/officeart/2005/8/layout/cycle6"/>
    <dgm:cxn modelId="{8422D21A-6E4A-4092-B35C-A085D5773FA8}" type="presParOf" srcId="{44B5D5AF-C9AF-4AFE-B4D9-1BB47EAFED9D}" destId="{F91C9E29-FBED-41B6-92BC-AEC025E5D0E7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25ACE7-2C6E-416B-BB94-A2367B7FD405}" type="doc">
      <dgm:prSet loTypeId="urn:microsoft.com/office/officeart/2005/8/layout/equation2" loCatId="relationship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3076557-DA89-412A-B8E4-BACE0543F9CC}">
      <dgm:prSet/>
      <dgm:spPr/>
      <dgm:t>
        <a:bodyPr/>
        <a:lstStyle/>
        <a:p>
          <a:pPr rtl="0"/>
          <a:r>
            <a:rPr lang="en-US" smtClean="0"/>
            <a:t>Unduly burdensome regulations</a:t>
          </a:r>
          <a:endParaRPr lang="en-US"/>
        </a:p>
      </dgm:t>
    </dgm:pt>
    <dgm:pt modelId="{563DB6AA-DEAE-40E0-BE83-2DD683E9D5A3}" type="parTrans" cxnId="{547B0160-C33B-4EE4-BC17-E2CFA8933B44}">
      <dgm:prSet/>
      <dgm:spPr/>
      <dgm:t>
        <a:bodyPr/>
        <a:lstStyle/>
        <a:p>
          <a:endParaRPr lang="en-US"/>
        </a:p>
      </dgm:t>
    </dgm:pt>
    <dgm:pt modelId="{36B1A0AB-4256-409D-A841-F2E2D429EB18}" type="sibTrans" cxnId="{547B0160-C33B-4EE4-BC17-E2CFA8933B44}">
      <dgm:prSet/>
      <dgm:spPr/>
      <dgm:t>
        <a:bodyPr/>
        <a:lstStyle/>
        <a:p>
          <a:endParaRPr lang="en-US"/>
        </a:p>
      </dgm:t>
    </dgm:pt>
    <dgm:pt modelId="{74AC2912-1D39-4096-9A15-9BB3F4DC0115}">
      <dgm:prSet/>
      <dgm:spPr/>
      <dgm:t>
        <a:bodyPr/>
        <a:lstStyle/>
        <a:p>
          <a:pPr rtl="0"/>
          <a:r>
            <a:rPr lang="en-US" dirty="0" smtClean="0"/>
            <a:t>Low risk of non-compliance</a:t>
          </a:r>
          <a:endParaRPr lang="en-US" dirty="0"/>
        </a:p>
      </dgm:t>
    </dgm:pt>
    <dgm:pt modelId="{DC25F418-F973-4D10-AE60-C7634AC60EC6}" type="parTrans" cxnId="{5F09DF2B-E411-48EB-BAE5-6A9D05E13091}">
      <dgm:prSet/>
      <dgm:spPr/>
      <dgm:t>
        <a:bodyPr/>
        <a:lstStyle/>
        <a:p>
          <a:endParaRPr lang="en-US"/>
        </a:p>
      </dgm:t>
    </dgm:pt>
    <dgm:pt modelId="{3322AE3E-A203-410A-B072-9265ABEE766F}" type="sibTrans" cxnId="{5F09DF2B-E411-48EB-BAE5-6A9D05E13091}">
      <dgm:prSet/>
      <dgm:spPr/>
      <dgm:t>
        <a:bodyPr/>
        <a:lstStyle/>
        <a:p>
          <a:endParaRPr lang="en-US"/>
        </a:p>
      </dgm:t>
    </dgm:pt>
    <dgm:pt modelId="{CD671299-1374-4F98-9571-66CC762C8D45}">
      <dgm:prSet/>
      <dgm:spPr/>
      <dgm:t>
        <a:bodyPr/>
        <a:lstStyle/>
        <a:p>
          <a:pPr rtl="0"/>
          <a:r>
            <a:rPr lang="en-US" smtClean="0"/>
            <a:t>High level of non-compliance</a:t>
          </a:r>
          <a:endParaRPr lang="en-US"/>
        </a:p>
      </dgm:t>
    </dgm:pt>
    <dgm:pt modelId="{B2D9B89C-391F-4523-8BF3-1CE2C5BFC26E}" type="parTrans" cxnId="{A3D4F235-6388-47DD-A12D-6A9C39CEBC54}">
      <dgm:prSet/>
      <dgm:spPr/>
      <dgm:t>
        <a:bodyPr/>
        <a:lstStyle/>
        <a:p>
          <a:endParaRPr lang="en-US"/>
        </a:p>
      </dgm:t>
    </dgm:pt>
    <dgm:pt modelId="{AFCBC804-852A-42E6-921F-753DA958324E}" type="sibTrans" cxnId="{A3D4F235-6388-47DD-A12D-6A9C39CEBC54}">
      <dgm:prSet/>
      <dgm:spPr/>
      <dgm:t>
        <a:bodyPr/>
        <a:lstStyle/>
        <a:p>
          <a:endParaRPr lang="en-US"/>
        </a:p>
      </dgm:t>
    </dgm:pt>
    <dgm:pt modelId="{3E6D37E6-38FF-4EE9-9554-1A93AA00FE01}" type="pres">
      <dgm:prSet presAssocID="{D025ACE7-2C6E-416B-BB94-A2367B7FD405}" presName="Name0" presStyleCnt="0">
        <dgm:presLayoutVars>
          <dgm:dir/>
          <dgm:resizeHandles val="exact"/>
        </dgm:presLayoutVars>
      </dgm:prSet>
      <dgm:spPr/>
    </dgm:pt>
    <dgm:pt modelId="{24ABE766-7EAE-44F2-81DF-2B5465D68DDE}" type="pres">
      <dgm:prSet presAssocID="{D025ACE7-2C6E-416B-BB94-A2367B7FD405}" presName="vNodes" presStyleCnt="0"/>
      <dgm:spPr/>
    </dgm:pt>
    <dgm:pt modelId="{24C396F9-0A63-45CA-8BC4-B13FEBAEF292}" type="pres">
      <dgm:prSet presAssocID="{F3076557-DA89-412A-B8E4-BACE0543F9CC}" presName="node" presStyleLbl="node1" presStyleIdx="0" presStyleCnt="3" custScaleX="139894">
        <dgm:presLayoutVars>
          <dgm:bulletEnabled val="1"/>
        </dgm:presLayoutVars>
      </dgm:prSet>
      <dgm:spPr/>
    </dgm:pt>
    <dgm:pt modelId="{75CEFE36-E712-4FCA-97B1-823791F35E98}" type="pres">
      <dgm:prSet presAssocID="{36B1A0AB-4256-409D-A841-F2E2D429EB18}" presName="spacerT" presStyleCnt="0"/>
      <dgm:spPr/>
    </dgm:pt>
    <dgm:pt modelId="{E2B55A71-F953-4DEC-A7AC-03CDB6C64E3A}" type="pres">
      <dgm:prSet presAssocID="{36B1A0AB-4256-409D-A841-F2E2D429EB18}" presName="sibTrans" presStyleLbl="sibTrans2D1" presStyleIdx="0" presStyleCnt="2"/>
      <dgm:spPr/>
    </dgm:pt>
    <dgm:pt modelId="{E30C4741-F1CF-43C3-AEFC-8A4206A6319E}" type="pres">
      <dgm:prSet presAssocID="{36B1A0AB-4256-409D-A841-F2E2D429EB18}" presName="spacerB" presStyleCnt="0"/>
      <dgm:spPr/>
    </dgm:pt>
    <dgm:pt modelId="{323A269B-36E3-4215-A103-E838F4D86733}" type="pres">
      <dgm:prSet presAssocID="{74AC2912-1D39-4096-9A15-9BB3F4DC0115}" presName="node" presStyleLbl="node1" presStyleIdx="1" presStyleCnt="3" custScaleX="1491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FE273D-31A9-43BD-A320-7C344A591305}" type="pres">
      <dgm:prSet presAssocID="{D025ACE7-2C6E-416B-BB94-A2367B7FD405}" presName="sibTransLast" presStyleLbl="sibTrans2D1" presStyleIdx="1" presStyleCnt="2"/>
      <dgm:spPr/>
    </dgm:pt>
    <dgm:pt modelId="{66430C9D-6AB5-4709-A346-E12D1166095C}" type="pres">
      <dgm:prSet presAssocID="{D025ACE7-2C6E-416B-BB94-A2367B7FD405}" presName="connectorText" presStyleLbl="sibTrans2D1" presStyleIdx="1" presStyleCnt="2"/>
      <dgm:spPr/>
    </dgm:pt>
    <dgm:pt modelId="{5909AB34-C05C-402C-B488-C8B0AF50D01C}" type="pres">
      <dgm:prSet presAssocID="{D025ACE7-2C6E-416B-BB94-A2367B7FD405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547B0160-C33B-4EE4-BC17-E2CFA8933B44}" srcId="{D025ACE7-2C6E-416B-BB94-A2367B7FD405}" destId="{F3076557-DA89-412A-B8E4-BACE0543F9CC}" srcOrd="0" destOrd="0" parTransId="{563DB6AA-DEAE-40E0-BE83-2DD683E9D5A3}" sibTransId="{36B1A0AB-4256-409D-A841-F2E2D429EB18}"/>
    <dgm:cxn modelId="{FB20312E-11AB-4AE7-BA91-F967E4698A55}" type="presOf" srcId="{3322AE3E-A203-410A-B072-9265ABEE766F}" destId="{66430C9D-6AB5-4709-A346-E12D1166095C}" srcOrd="1" destOrd="0" presId="urn:microsoft.com/office/officeart/2005/8/layout/equation2"/>
    <dgm:cxn modelId="{4168EB13-04F4-441E-B535-BD8DC77E0DE2}" type="presOf" srcId="{36B1A0AB-4256-409D-A841-F2E2D429EB18}" destId="{E2B55A71-F953-4DEC-A7AC-03CDB6C64E3A}" srcOrd="0" destOrd="0" presId="urn:microsoft.com/office/officeart/2005/8/layout/equation2"/>
    <dgm:cxn modelId="{2EB34A99-973E-4763-AC48-8283C9C49342}" type="presOf" srcId="{74AC2912-1D39-4096-9A15-9BB3F4DC0115}" destId="{323A269B-36E3-4215-A103-E838F4D86733}" srcOrd="0" destOrd="0" presId="urn:microsoft.com/office/officeart/2005/8/layout/equation2"/>
    <dgm:cxn modelId="{79248F02-4C49-450C-8129-1408A1E1C1A3}" type="presOf" srcId="{F3076557-DA89-412A-B8E4-BACE0543F9CC}" destId="{24C396F9-0A63-45CA-8BC4-B13FEBAEF292}" srcOrd="0" destOrd="0" presId="urn:microsoft.com/office/officeart/2005/8/layout/equation2"/>
    <dgm:cxn modelId="{8F2ECEDF-455E-4DC6-B2CB-967C4F2F6E02}" type="presOf" srcId="{D025ACE7-2C6E-416B-BB94-A2367B7FD405}" destId="{3E6D37E6-38FF-4EE9-9554-1A93AA00FE01}" srcOrd="0" destOrd="0" presId="urn:microsoft.com/office/officeart/2005/8/layout/equation2"/>
    <dgm:cxn modelId="{A3D4F235-6388-47DD-A12D-6A9C39CEBC54}" srcId="{D025ACE7-2C6E-416B-BB94-A2367B7FD405}" destId="{CD671299-1374-4F98-9571-66CC762C8D45}" srcOrd="2" destOrd="0" parTransId="{B2D9B89C-391F-4523-8BF3-1CE2C5BFC26E}" sibTransId="{AFCBC804-852A-42E6-921F-753DA958324E}"/>
    <dgm:cxn modelId="{9754289A-D9CF-4BB6-9AC0-D9C7318AD536}" type="presOf" srcId="{CD671299-1374-4F98-9571-66CC762C8D45}" destId="{5909AB34-C05C-402C-B488-C8B0AF50D01C}" srcOrd="0" destOrd="0" presId="urn:microsoft.com/office/officeart/2005/8/layout/equation2"/>
    <dgm:cxn modelId="{5F09DF2B-E411-48EB-BAE5-6A9D05E13091}" srcId="{D025ACE7-2C6E-416B-BB94-A2367B7FD405}" destId="{74AC2912-1D39-4096-9A15-9BB3F4DC0115}" srcOrd="1" destOrd="0" parTransId="{DC25F418-F973-4D10-AE60-C7634AC60EC6}" sibTransId="{3322AE3E-A203-410A-B072-9265ABEE766F}"/>
    <dgm:cxn modelId="{F4885B26-17E3-4599-A029-0061B3B82A80}" type="presOf" srcId="{3322AE3E-A203-410A-B072-9265ABEE766F}" destId="{2DFE273D-31A9-43BD-A320-7C344A591305}" srcOrd="0" destOrd="0" presId="urn:microsoft.com/office/officeart/2005/8/layout/equation2"/>
    <dgm:cxn modelId="{7BB659D3-EA0A-4C4F-894F-1DB81116B33F}" type="presParOf" srcId="{3E6D37E6-38FF-4EE9-9554-1A93AA00FE01}" destId="{24ABE766-7EAE-44F2-81DF-2B5465D68DDE}" srcOrd="0" destOrd="0" presId="urn:microsoft.com/office/officeart/2005/8/layout/equation2"/>
    <dgm:cxn modelId="{37E3A603-E02A-4BB8-8B13-2961903B2B51}" type="presParOf" srcId="{24ABE766-7EAE-44F2-81DF-2B5465D68DDE}" destId="{24C396F9-0A63-45CA-8BC4-B13FEBAEF292}" srcOrd="0" destOrd="0" presId="urn:microsoft.com/office/officeart/2005/8/layout/equation2"/>
    <dgm:cxn modelId="{FC74EC2A-CB79-44F1-9672-4C5AD54E4CC9}" type="presParOf" srcId="{24ABE766-7EAE-44F2-81DF-2B5465D68DDE}" destId="{75CEFE36-E712-4FCA-97B1-823791F35E98}" srcOrd="1" destOrd="0" presId="urn:microsoft.com/office/officeart/2005/8/layout/equation2"/>
    <dgm:cxn modelId="{580F5705-D3B4-4470-AEC4-63ADC0FEE85E}" type="presParOf" srcId="{24ABE766-7EAE-44F2-81DF-2B5465D68DDE}" destId="{E2B55A71-F953-4DEC-A7AC-03CDB6C64E3A}" srcOrd="2" destOrd="0" presId="urn:microsoft.com/office/officeart/2005/8/layout/equation2"/>
    <dgm:cxn modelId="{739A281E-B3AB-4C92-901C-ABA0FFF73329}" type="presParOf" srcId="{24ABE766-7EAE-44F2-81DF-2B5465D68DDE}" destId="{E30C4741-F1CF-43C3-AEFC-8A4206A6319E}" srcOrd="3" destOrd="0" presId="urn:microsoft.com/office/officeart/2005/8/layout/equation2"/>
    <dgm:cxn modelId="{DD306AF1-9224-430F-9A67-B078E242387C}" type="presParOf" srcId="{24ABE766-7EAE-44F2-81DF-2B5465D68DDE}" destId="{323A269B-36E3-4215-A103-E838F4D86733}" srcOrd="4" destOrd="0" presId="urn:microsoft.com/office/officeart/2005/8/layout/equation2"/>
    <dgm:cxn modelId="{8666F0A1-9387-4076-83BF-4CFB645EC617}" type="presParOf" srcId="{3E6D37E6-38FF-4EE9-9554-1A93AA00FE01}" destId="{2DFE273D-31A9-43BD-A320-7C344A591305}" srcOrd="1" destOrd="0" presId="urn:microsoft.com/office/officeart/2005/8/layout/equation2"/>
    <dgm:cxn modelId="{E5DE4E0B-3510-4F55-B7B5-5E6D3C31BB7C}" type="presParOf" srcId="{2DFE273D-31A9-43BD-A320-7C344A591305}" destId="{66430C9D-6AB5-4709-A346-E12D1166095C}" srcOrd="0" destOrd="0" presId="urn:microsoft.com/office/officeart/2005/8/layout/equation2"/>
    <dgm:cxn modelId="{587748F9-21A1-4196-A722-ABACE94540B6}" type="presParOf" srcId="{3E6D37E6-38FF-4EE9-9554-1A93AA00FE01}" destId="{5909AB34-C05C-402C-B488-C8B0AF50D01C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1142E8-7D5B-470D-A05C-B733659AE23B}" type="doc">
      <dgm:prSet loTypeId="urn:microsoft.com/office/officeart/2005/8/layout/funnel1" loCatId="relationship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26CE29E-B79D-406F-84AB-664808E98737}">
      <dgm:prSet/>
      <dgm:spPr/>
      <dgm:t>
        <a:bodyPr/>
        <a:lstStyle/>
        <a:p>
          <a:pPr rtl="0"/>
          <a:r>
            <a:rPr lang="en-US" dirty="0" smtClean="0"/>
            <a:t>SAFETY</a:t>
          </a:r>
          <a:endParaRPr lang="en-US" dirty="0"/>
        </a:p>
      </dgm:t>
    </dgm:pt>
    <dgm:pt modelId="{0BC845FF-4CBA-4377-B5B0-AD603AB95B8A}" type="parTrans" cxnId="{8D444959-D2CD-4F83-9BE5-552C963902E2}">
      <dgm:prSet/>
      <dgm:spPr/>
      <dgm:t>
        <a:bodyPr/>
        <a:lstStyle/>
        <a:p>
          <a:endParaRPr lang="en-US"/>
        </a:p>
      </dgm:t>
    </dgm:pt>
    <dgm:pt modelId="{3036DA9A-8834-4976-892A-E38B57B7E79D}" type="sibTrans" cxnId="{8D444959-D2CD-4F83-9BE5-552C963902E2}">
      <dgm:prSet/>
      <dgm:spPr/>
      <dgm:t>
        <a:bodyPr/>
        <a:lstStyle/>
        <a:p>
          <a:endParaRPr lang="en-US"/>
        </a:p>
      </dgm:t>
    </dgm:pt>
    <dgm:pt modelId="{40ABC746-9016-4B52-A152-F31EE177DF03}">
      <dgm:prSet/>
      <dgm:spPr/>
      <dgm:t>
        <a:bodyPr/>
        <a:lstStyle/>
        <a:p>
          <a:pPr rtl="0"/>
          <a:r>
            <a:rPr lang="en-US" dirty="0" smtClean="0"/>
            <a:t>MAXIMIZING COMPLIANCE</a:t>
          </a:r>
          <a:endParaRPr lang="en-US" dirty="0" smtClean="0"/>
        </a:p>
      </dgm:t>
    </dgm:pt>
    <dgm:pt modelId="{73CDB3F1-08C8-4F79-A20B-F1BF48FFB631}" type="parTrans" cxnId="{99B098CA-E572-4704-8695-8F3C2698FB4A}">
      <dgm:prSet/>
      <dgm:spPr/>
      <dgm:t>
        <a:bodyPr/>
        <a:lstStyle/>
        <a:p>
          <a:endParaRPr lang="en-US"/>
        </a:p>
      </dgm:t>
    </dgm:pt>
    <dgm:pt modelId="{4D98C212-3CC1-4532-A50A-FF6065E98C5C}" type="sibTrans" cxnId="{99B098CA-E572-4704-8695-8F3C2698FB4A}">
      <dgm:prSet/>
      <dgm:spPr/>
      <dgm:t>
        <a:bodyPr/>
        <a:lstStyle/>
        <a:p>
          <a:endParaRPr lang="en-US"/>
        </a:p>
      </dgm:t>
    </dgm:pt>
    <dgm:pt modelId="{7862786C-E501-4287-9EAA-1701A05465D8}">
      <dgm:prSet/>
      <dgm:spPr/>
      <dgm:t>
        <a:bodyPr/>
        <a:lstStyle/>
        <a:p>
          <a:pPr rtl="0"/>
          <a:r>
            <a:rPr lang="en-US" dirty="0" smtClean="0"/>
            <a:t>BURDEN</a:t>
          </a:r>
          <a:endParaRPr lang="en-US" dirty="0"/>
        </a:p>
      </dgm:t>
    </dgm:pt>
    <dgm:pt modelId="{BADE8341-7F55-4E57-A08A-3488D4E41D09}" type="parTrans" cxnId="{312A5E5D-DCAB-47C8-8CDD-C7CEEEAA5AA9}">
      <dgm:prSet/>
      <dgm:spPr/>
      <dgm:t>
        <a:bodyPr/>
        <a:lstStyle/>
        <a:p>
          <a:endParaRPr lang="en-US"/>
        </a:p>
      </dgm:t>
    </dgm:pt>
    <dgm:pt modelId="{C2E755AF-C880-4817-B0B6-EBC8D8E6DB1D}" type="sibTrans" cxnId="{312A5E5D-DCAB-47C8-8CDD-C7CEEEAA5AA9}">
      <dgm:prSet/>
      <dgm:spPr/>
      <dgm:t>
        <a:bodyPr/>
        <a:lstStyle/>
        <a:p>
          <a:endParaRPr lang="en-US"/>
        </a:p>
      </dgm:t>
    </dgm:pt>
    <dgm:pt modelId="{F14CA5E6-8FFE-4832-8467-111941403169}" type="pres">
      <dgm:prSet presAssocID="{CB1142E8-7D5B-470D-A05C-B733659AE23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7772AB-78DE-4A3B-B9DD-59194E2840C6}" type="pres">
      <dgm:prSet presAssocID="{CB1142E8-7D5B-470D-A05C-B733659AE23B}" presName="ellipse" presStyleLbl="trBgShp" presStyleIdx="0" presStyleCnt="1" custScaleX="142308" custScaleY="87448"/>
      <dgm:spPr/>
      <dgm:t>
        <a:bodyPr/>
        <a:lstStyle/>
        <a:p>
          <a:endParaRPr lang="en-US"/>
        </a:p>
      </dgm:t>
    </dgm:pt>
    <dgm:pt modelId="{2E68D520-A81F-406D-81E0-0745DC477316}" type="pres">
      <dgm:prSet presAssocID="{CB1142E8-7D5B-470D-A05C-B733659AE23B}" presName="arrow1" presStyleLbl="fgShp" presStyleIdx="0" presStyleCnt="1"/>
      <dgm:spPr/>
      <dgm:t>
        <a:bodyPr/>
        <a:lstStyle/>
        <a:p>
          <a:endParaRPr lang="en-US"/>
        </a:p>
      </dgm:t>
    </dgm:pt>
    <dgm:pt modelId="{7B39D82F-DEA0-493A-815D-E8501CE0D589}" type="pres">
      <dgm:prSet presAssocID="{CB1142E8-7D5B-470D-A05C-B733659AE23B}" presName="rectangle" presStyleLbl="revTx" presStyleIdx="0" presStyleCnt="1" custScaleX="1661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EDD82C-FEDF-4568-9044-31B19AAD0F91}" type="pres">
      <dgm:prSet presAssocID="{7862786C-E501-4287-9EAA-1701A05465D8}" presName="item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517524-8EE0-4171-8284-2C9778D005E6}" type="pres">
      <dgm:prSet presAssocID="{40ABC746-9016-4B52-A152-F31EE177DF03}" presName="item2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FAFAD-C3EF-41F3-A8DE-A29E1F9B2FA2}" type="pres">
      <dgm:prSet presAssocID="{CB1142E8-7D5B-470D-A05C-B733659AE23B}" presName="funnel" presStyleLbl="trAlignAcc1" presStyleIdx="0" presStyleCnt="1" custScaleX="150083"/>
      <dgm:spPr/>
      <dgm:t>
        <a:bodyPr/>
        <a:lstStyle/>
        <a:p>
          <a:endParaRPr lang="en-US"/>
        </a:p>
      </dgm:t>
    </dgm:pt>
  </dgm:ptLst>
  <dgm:cxnLst>
    <dgm:cxn modelId="{5AED9211-5EAC-4815-8ABC-E0CE1D444431}" type="presOf" srcId="{40ABC746-9016-4B52-A152-F31EE177DF03}" destId="{7B39D82F-DEA0-493A-815D-E8501CE0D589}" srcOrd="0" destOrd="0" presId="urn:microsoft.com/office/officeart/2005/8/layout/funnel1"/>
    <dgm:cxn modelId="{1D94BCD7-D27B-49AB-A7D3-391AF4A31985}" type="presOf" srcId="{CB1142E8-7D5B-470D-A05C-B733659AE23B}" destId="{F14CA5E6-8FFE-4832-8467-111941403169}" srcOrd="0" destOrd="0" presId="urn:microsoft.com/office/officeart/2005/8/layout/funnel1"/>
    <dgm:cxn modelId="{231AA133-FEE2-4B87-9692-BF7204F1B274}" type="presOf" srcId="{7862786C-E501-4287-9EAA-1701A05465D8}" destId="{A1EDD82C-FEDF-4568-9044-31B19AAD0F91}" srcOrd="0" destOrd="0" presId="urn:microsoft.com/office/officeart/2005/8/layout/funnel1"/>
    <dgm:cxn modelId="{99B098CA-E572-4704-8695-8F3C2698FB4A}" srcId="{CB1142E8-7D5B-470D-A05C-B733659AE23B}" destId="{40ABC746-9016-4B52-A152-F31EE177DF03}" srcOrd="2" destOrd="0" parTransId="{73CDB3F1-08C8-4F79-A20B-F1BF48FFB631}" sibTransId="{4D98C212-3CC1-4532-A50A-FF6065E98C5C}"/>
    <dgm:cxn modelId="{312A5E5D-DCAB-47C8-8CDD-C7CEEEAA5AA9}" srcId="{CB1142E8-7D5B-470D-A05C-B733659AE23B}" destId="{7862786C-E501-4287-9EAA-1701A05465D8}" srcOrd="1" destOrd="0" parTransId="{BADE8341-7F55-4E57-A08A-3488D4E41D09}" sibTransId="{C2E755AF-C880-4817-B0B6-EBC8D8E6DB1D}"/>
    <dgm:cxn modelId="{8273FEE3-99FE-49DC-BE9C-820609598C0A}" type="presOf" srcId="{426CE29E-B79D-406F-84AB-664808E98737}" destId="{9A517524-8EE0-4171-8284-2C9778D005E6}" srcOrd="0" destOrd="0" presId="urn:microsoft.com/office/officeart/2005/8/layout/funnel1"/>
    <dgm:cxn modelId="{8D444959-D2CD-4F83-9BE5-552C963902E2}" srcId="{CB1142E8-7D5B-470D-A05C-B733659AE23B}" destId="{426CE29E-B79D-406F-84AB-664808E98737}" srcOrd="0" destOrd="0" parTransId="{0BC845FF-4CBA-4377-B5B0-AD603AB95B8A}" sibTransId="{3036DA9A-8834-4976-892A-E38B57B7E79D}"/>
    <dgm:cxn modelId="{291D20B2-7F53-4336-8237-478038C75038}" type="presParOf" srcId="{F14CA5E6-8FFE-4832-8467-111941403169}" destId="{687772AB-78DE-4A3B-B9DD-59194E2840C6}" srcOrd="0" destOrd="0" presId="urn:microsoft.com/office/officeart/2005/8/layout/funnel1"/>
    <dgm:cxn modelId="{9247CFDF-3477-4E0B-B37C-38F8E9DC4385}" type="presParOf" srcId="{F14CA5E6-8FFE-4832-8467-111941403169}" destId="{2E68D520-A81F-406D-81E0-0745DC477316}" srcOrd="1" destOrd="0" presId="urn:microsoft.com/office/officeart/2005/8/layout/funnel1"/>
    <dgm:cxn modelId="{BB034DB8-0B93-463A-AA41-C84D25AA5101}" type="presParOf" srcId="{F14CA5E6-8FFE-4832-8467-111941403169}" destId="{7B39D82F-DEA0-493A-815D-E8501CE0D589}" srcOrd="2" destOrd="0" presId="urn:microsoft.com/office/officeart/2005/8/layout/funnel1"/>
    <dgm:cxn modelId="{E7BD151A-995E-4F39-A1E7-D37D612DF6E4}" type="presParOf" srcId="{F14CA5E6-8FFE-4832-8467-111941403169}" destId="{A1EDD82C-FEDF-4568-9044-31B19AAD0F91}" srcOrd="3" destOrd="0" presId="urn:microsoft.com/office/officeart/2005/8/layout/funnel1"/>
    <dgm:cxn modelId="{6C1ED562-7085-4B09-A70B-B53DC9825C8D}" type="presParOf" srcId="{F14CA5E6-8FFE-4832-8467-111941403169}" destId="{9A517524-8EE0-4171-8284-2C9778D005E6}" srcOrd="4" destOrd="0" presId="urn:microsoft.com/office/officeart/2005/8/layout/funnel1"/>
    <dgm:cxn modelId="{03C39B66-867F-4ABA-B325-0A6F5F93BB63}" type="presParOf" srcId="{F14CA5E6-8FFE-4832-8467-111941403169}" destId="{472FAFAD-C3EF-41F3-A8DE-A29E1F9B2FA2}" srcOrd="5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1B9D7A-5DCA-498F-A248-84D47834E2FC}" type="doc">
      <dgm:prSet loTypeId="urn:microsoft.com/office/officeart/2005/8/layout/list1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9120E5A-32BA-498A-AA87-D72FDE35AB02}">
      <dgm:prSet/>
      <dgm:spPr/>
      <dgm:t>
        <a:bodyPr/>
        <a:lstStyle/>
        <a:p>
          <a:pPr rtl="0"/>
          <a:r>
            <a:rPr lang="en-US" dirty="0" smtClean="0"/>
            <a:t>More relaxed than expected:</a:t>
          </a:r>
          <a:endParaRPr lang="en-US" dirty="0"/>
        </a:p>
      </dgm:t>
    </dgm:pt>
    <dgm:pt modelId="{E417F9D7-4C4B-4B25-A573-F4EFD921CBB4}" type="parTrans" cxnId="{8C344203-2590-404A-B010-2FEE1BB20CAD}">
      <dgm:prSet/>
      <dgm:spPr/>
      <dgm:t>
        <a:bodyPr/>
        <a:lstStyle/>
        <a:p>
          <a:endParaRPr lang="en-US"/>
        </a:p>
      </dgm:t>
    </dgm:pt>
    <dgm:pt modelId="{0FB3EAE9-BF5C-4E9F-AA31-9D0A8CF152AD}" type="sibTrans" cxnId="{8C344203-2590-404A-B010-2FEE1BB20CAD}">
      <dgm:prSet/>
      <dgm:spPr/>
      <dgm:t>
        <a:bodyPr/>
        <a:lstStyle/>
        <a:p>
          <a:endParaRPr lang="en-US"/>
        </a:p>
      </dgm:t>
    </dgm:pt>
    <dgm:pt modelId="{732845E7-35A7-40B6-9B07-3005238B6718}">
      <dgm:prSet/>
      <dgm:spPr/>
      <dgm:t>
        <a:bodyPr/>
        <a:lstStyle/>
        <a:p>
          <a:pPr rtl="0"/>
          <a:r>
            <a:rPr lang="en-US" smtClean="0"/>
            <a:t>No pilot license required</a:t>
          </a:r>
          <a:endParaRPr lang="en-US"/>
        </a:p>
      </dgm:t>
    </dgm:pt>
    <dgm:pt modelId="{A31433B5-7A29-413C-99DF-3B0624052007}" type="parTrans" cxnId="{AE85BB10-F236-436D-BCF3-181D3802E1D2}">
      <dgm:prSet/>
      <dgm:spPr/>
      <dgm:t>
        <a:bodyPr/>
        <a:lstStyle/>
        <a:p>
          <a:endParaRPr lang="en-US"/>
        </a:p>
      </dgm:t>
    </dgm:pt>
    <dgm:pt modelId="{9DBBD502-5DBB-4986-905A-C95B670A296C}" type="sibTrans" cxnId="{AE85BB10-F236-436D-BCF3-181D3802E1D2}">
      <dgm:prSet/>
      <dgm:spPr/>
      <dgm:t>
        <a:bodyPr/>
        <a:lstStyle/>
        <a:p>
          <a:endParaRPr lang="en-US"/>
        </a:p>
      </dgm:t>
    </dgm:pt>
    <dgm:pt modelId="{758E52F2-CB20-4A6E-ABD2-894C932C8891}">
      <dgm:prSet/>
      <dgm:spPr/>
      <dgm:t>
        <a:bodyPr/>
        <a:lstStyle/>
        <a:p>
          <a:pPr rtl="0"/>
          <a:r>
            <a:rPr lang="en-US" smtClean="0"/>
            <a:t>No requirement for airworthiness certification</a:t>
          </a:r>
          <a:endParaRPr lang="en-US"/>
        </a:p>
      </dgm:t>
    </dgm:pt>
    <dgm:pt modelId="{B1D38575-9D5E-42BD-AC07-41BC1875A6E3}" type="parTrans" cxnId="{B1C4EB69-440B-43DE-B614-55736B1345C0}">
      <dgm:prSet/>
      <dgm:spPr/>
      <dgm:t>
        <a:bodyPr/>
        <a:lstStyle/>
        <a:p>
          <a:endParaRPr lang="en-US"/>
        </a:p>
      </dgm:t>
    </dgm:pt>
    <dgm:pt modelId="{B1653FB2-EADF-44E3-8034-830BFE3AC42A}" type="sibTrans" cxnId="{B1C4EB69-440B-43DE-B614-55736B1345C0}">
      <dgm:prSet/>
      <dgm:spPr/>
      <dgm:t>
        <a:bodyPr/>
        <a:lstStyle/>
        <a:p>
          <a:endParaRPr lang="en-US"/>
        </a:p>
      </dgm:t>
    </dgm:pt>
    <dgm:pt modelId="{CB566DE0-7E1C-4DA9-92E5-6D13020EBFCB}">
      <dgm:prSet/>
      <dgm:spPr/>
      <dgm:t>
        <a:bodyPr/>
        <a:lstStyle/>
        <a:p>
          <a:pPr rtl="0"/>
          <a:r>
            <a:rPr lang="en-US" dirty="0" smtClean="0"/>
            <a:t>No required coordination with ATC in Class G airspace (unless within 5 miles of an airport)</a:t>
          </a:r>
          <a:endParaRPr lang="en-US" dirty="0"/>
        </a:p>
      </dgm:t>
    </dgm:pt>
    <dgm:pt modelId="{B5372718-318A-43F5-97AC-0D95D0F9C9C3}" type="parTrans" cxnId="{D326F306-AA44-4949-88FB-79BF34DCB413}">
      <dgm:prSet/>
      <dgm:spPr/>
      <dgm:t>
        <a:bodyPr/>
        <a:lstStyle/>
        <a:p>
          <a:endParaRPr lang="en-US"/>
        </a:p>
      </dgm:t>
    </dgm:pt>
    <dgm:pt modelId="{10DEF4FA-5D45-40AF-9B46-0F930BFDBA6C}" type="sibTrans" cxnId="{D326F306-AA44-4949-88FB-79BF34DCB413}">
      <dgm:prSet/>
      <dgm:spPr/>
      <dgm:t>
        <a:bodyPr/>
        <a:lstStyle/>
        <a:p>
          <a:endParaRPr lang="en-US"/>
        </a:p>
      </dgm:t>
    </dgm:pt>
    <dgm:pt modelId="{030B5C7A-1717-4694-96EB-B14CDEC48EDC}">
      <dgm:prSet/>
      <dgm:spPr/>
      <dgm:t>
        <a:bodyPr/>
        <a:lstStyle/>
        <a:p>
          <a:pPr rtl="0"/>
          <a:r>
            <a:rPr lang="en-US" dirty="0" smtClean="0"/>
            <a:t>But:</a:t>
          </a:r>
          <a:endParaRPr lang="en-US" dirty="0"/>
        </a:p>
      </dgm:t>
    </dgm:pt>
    <dgm:pt modelId="{A254994A-05F4-4A00-8DC0-E081A066295C}" type="parTrans" cxnId="{8DF8696B-AB55-4669-99CD-BB9404085AEB}">
      <dgm:prSet/>
      <dgm:spPr/>
      <dgm:t>
        <a:bodyPr/>
        <a:lstStyle/>
        <a:p>
          <a:endParaRPr lang="en-US"/>
        </a:p>
      </dgm:t>
    </dgm:pt>
    <dgm:pt modelId="{40727AB1-EAD3-4547-AF68-2975367137A8}" type="sibTrans" cxnId="{8DF8696B-AB55-4669-99CD-BB9404085AEB}">
      <dgm:prSet/>
      <dgm:spPr/>
      <dgm:t>
        <a:bodyPr/>
        <a:lstStyle/>
        <a:p>
          <a:endParaRPr lang="en-US"/>
        </a:p>
      </dgm:t>
    </dgm:pt>
    <dgm:pt modelId="{188974C9-2A65-4176-8A20-1B485353E6C2}">
      <dgm:prSet/>
      <dgm:spPr/>
      <dgm:t>
        <a:bodyPr/>
        <a:lstStyle/>
        <a:p>
          <a:pPr rtl="0"/>
          <a:r>
            <a:rPr lang="en-US" dirty="0" smtClean="0"/>
            <a:t>Restricted to visual line-of-sight (operator or spotter), no night flights</a:t>
          </a:r>
          <a:endParaRPr lang="en-US" dirty="0"/>
        </a:p>
      </dgm:t>
    </dgm:pt>
    <dgm:pt modelId="{59E0478A-A16B-4093-AE2A-46BA1EAD9A7C}" type="parTrans" cxnId="{2FBF6D9E-8107-4A62-BFAC-9DB7AAF3720C}">
      <dgm:prSet/>
      <dgm:spPr/>
      <dgm:t>
        <a:bodyPr/>
        <a:lstStyle/>
        <a:p>
          <a:endParaRPr lang="en-US"/>
        </a:p>
      </dgm:t>
    </dgm:pt>
    <dgm:pt modelId="{0AB3847D-7392-43C5-995E-6375BAA0C903}" type="sibTrans" cxnId="{2FBF6D9E-8107-4A62-BFAC-9DB7AAF3720C}">
      <dgm:prSet/>
      <dgm:spPr/>
      <dgm:t>
        <a:bodyPr/>
        <a:lstStyle/>
        <a:p>
          <a:endParaRPr lang="en-US"/>
        </a:p>
      </dgm:t>
    </dgm:pt>
    <dgm:pt modelId="{1922522F-F3A9-450E-8551-4DBB989BCE27}">
      <dgm:prSet/>
      <dgm:spPr/>
      <dgm:t>
        <a:bodyPr/>
        <a:lstStyle/>
        <a:p>
          <a:pPr rtl="0"/>
          <a:r>
            <a:rPr lang="en-US" smtClean="0"/>
            <a:t>One operator per flight – no autonomous flights</a:t>
          </a:r>
          <a:endParaRPr lang="en-US"/>
        </a:p>
      </dgm:t>
    </dgm:pt>
    <dgm:pt modelId="{B9EFA03B-FC97-4D4D-81D5-76BECED069B2}" type="parTrans" cxnId="{7CAD95D8-2443-46A0-AB8A-C7C1353FE33B}">
      <dgm:prSet/>
      <dgm:spPr/>
      <dgm:t>
        <a:bodyPr/>
        <a:lstStyle/>
        <a:p>
          <a:endParaRPr lang="en-US"/>
        </a:p>
      </dgm:t>
    </dgm:pt>
    <dgm:pt modelId="{E4707504-536A-4720-AAFE-A0300207AFF0}" type="sibTrans" cxnId="{7CAD95D8-2443-46A0-AB8A-C7C1353FE33B}">
      <dgm:prSet/>
      <dgm:spPr/>
      <dgm:t>
        <a:bodyPr/>
        <a:lstStyle/>
        <a:p>
          <a:endParaRPr lang="en-US"/>
        </a:p>
      </dgm:t>
    </dgm:pt>
    <dgm:pt modelId="{79DDA066-6058-420C-B5D6-0EE2D57EF5BC}">
      <dgm:prSet/>
      <dgm:spPr/>
      <dgm:t>
        <a:bodyPr/>
        <a:lstStyle/>
        <a:p>
          <a:pPr rtl="0"/>
          <a:r>
            <a:rPr lang="en-US" smtClean="0"/>
            <a:t>Operator certification requirements, TSA background check somewhat burdensome</a:t>
          </a:r>
          <a:endParaRPr lang="en-US"/>
        </a:p>
      </dgm:t>
    </dgm:pt>
    <dgm:pt modelId="{221C507B-7AC6-4F55-A46D-607D96293A29}" type="parTrans" cxnId="{1A406A5B-A507-4594-8440-74450FC8F1DC}">
      <dgm:prSet/>
      <dgm:spPr/>
      <dgm:t>
        <a:bodyPr/>
        <a:lstStyle/>
        <a:p>
          <a:endParaRPr lang="en-US"/>
        </a:p>
      </dgm:t>
    </dgm:pt>
    <dgm:pt modelId="{EAE8A210-4037-4087-A75A-971103EA4F27}" type="sibTrans" cxnId="{1A406A5B-A507-4594-8440-74450FC8F1DC}">
      <dgm:prSet/>
      <dgm:spPr/>
      <dgm:t>
        <a:bodyPr/>
        <a:lstStyle/>
        <a:p>
          <a:endParaRPr lang="en-US"/>
        </a:p>
      </dgm:t>
    </dgm:pt>
    <dgm:pt modelId="{C4F7B026-10A1-43DE-9D60-E10618247D95}" type="pres">
      <dgm:prSet presAssocID="{A01B9D7A-5DCA-498F-A248-84D47834E2F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2ACF710-05C8-451E-A274-2B8BAC1728E7}" type="pres">
      <dgm:prSet presAssocID="{D9120E5A-32BA-498A-AA87-D72FDE35AB02}" presName="parentLin" presStyleCnt="0"/>
      <dgm:spPr/>
    </dgm:pt>
    <dgm:pt modelId="{E32E2357-9852-4407-9DF5-E5B2CB7BB83F}" type="pres">
      <dgm:prSet presAssocID="{D9120E5A-32BA-498A-AA87-D72FDE35AB0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5A7DB7E5-A9B9-4022-8686-55CC00A15E30}" type="pres">
      <dgm:prSet presAssocID="{D9120E5A-32BA-498A-AA87-D72FDE35AB0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F999B2-D3A1-4241-94A4-680C253C810B}" type="pres">
      <dgm:prSet presAssocID="{D9120E5A-32BA-498A-AA87-D72FDE35AB02}" presName="negativeSpace" presStyleCnt="0"/>
      <dgm:spPr/>
    </dgm:pt>
    <dgm:pt modelId="{4B5D8DE2-9486-4B61-9425-341B80709A39}" type="pres">
      <dgm:prSet presAssocID="{D9120E5A-32BA-498A-AA87-D72FDE35AB02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F0C519-1AA4-46AB-B2CE-580BD89B9F7A}" type="pres">
      <dgm:prSet presAssocID="{0FB3EAE9-BF5C-4E9F-AA31-9D0A8CF152AD}" presName="spaceBetweenRectangles" presStyleCnt="0"/>
      <dgm:spPr/>
    </dgm:pt>
    <dgm:pt modelId="{43C5523A-48CF-420F-9AC8-ECB3735AC8C1}" type="pres">
      <dgm:prSet presAssocID="{030B5C7A-1717-4694-96EB-B14CDEC48EDC}" presName="parentLin" presStyleCnt="0"/>
      <dgm:spPr/>
    </dgm:pt>
    <dgm:pt modelId="{2657244C-5855-4B17-A880-F985F4EC2134}" type="pres">
      <dgm:prSet presAssocID="{030B5C7A-1717-4694-96EB-B14CDEC48EDC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B2A601E2-3ED2-45BF-B016-DA47F99A9165}" type="pres">
      <dgm:prSet presAssocID="{030B5C7A-1717-4694-96EB-B14CDEC48ED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5011A3-9B91-4D2F-A82C-57B5D143073C}" type="pres">
      <dgm:prSet presAssocID="{030B5C7A-1717-4694-96EB-B14CDEC48EDC}" presName="negativeSpace" presStyleCnt="0"/>
      <dgm:spPr/>
    </dgm:pt>
    <dgm:pt modelId="{FB166CFC-DBDB-492C-9B24-4F110E6FF967}" type="pres">
      <dgm:prSet presAssocID="{030B5C7A-1717-4694-96EB-B14CDEC48EDC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99D21B-AA6D-47B9-9967-665289DA1700}" type="presOf" srcId="{A01B9D7A-5DCA-498F-A248-84D47834E2FC}" destId="{C4F7B026-10A1-43DE-9D60-E10618247D95}" srcOrd="0" destOrd="0" presId="urn:microsoft.com/office/officeart/2005/8/layout/list1"/>
    <dgm:cxn modelId="{7CAD95D8-2443-46A0-AB8A-C7C1353FE33B}" srcId="{030B5C7A-1717-4694-96EB-B14CDEC48EDC}" destId="{1922522F-F3A9-450E-8551-4DBB989BCE27}" srcOrd="1" destOrd="0" parTransId="{B9EFA03B-FC97-4D4D-81D5-76BECED069B2}" sibTransId="{E4707504-536A-4720-AAFE-A0300207AFF0}"/>
    <dgm:cxn modelId="{D326F306-AA44-4949-88FB-79BF34DCB413}" srcId="{D9120E5A-32BA-498A-AA87-D72FDE35AB02}" destId="{CB566DE0-7E1C-4DA9-92E5-6D13020EBFCB}" srcOrd="2" destOrd="0" parTransId="{B5372718-318A-43F5-97AC-0D95D0F9C9C3}" sibTransId="{10DEF4FA-5D45-40AF-9B46-0F930BFDBA6C}"/>
    <dgm:cxn modelId="{B103BAEC-9CEF-44DC-BB11-C85EE94F0056}" type="presOf" srcId="{188974C9-2A65-4176-8A20-1B485353E6C2}" destId="{FB166CFC-DBDB-492C-9B24-4F110E6FF967}" srcOrd="0" destOrd="0" presId="urn:microsoft.com/office/officeart/2005/8/layout/list1"/>
    <dgm:cxn modelId="{81679E82-E17E-4F64-B525-44B98EF7A730}" type="presOf" srcId="{79DDA066-6058-420C-B5D6-0EE2D57EF5BC}" destId="{FB166CFC-DBDB-492C-9B24-4F110E6FF967}" srcOrd="0" destOrd="2" presId="urn:microsoft.com/office/officeart/2005/8/layout/list1"/>
    <dgm:cxn modelId="{46DBD146-7210-489A-B4A6-529189F2BEDB}" type="presOf" srcId="{758E52F2-CB20-4A6E-ABD2-894C932C8891}" destId="{4B5D8DE2-9486-4B61-9425-341B80709A39}" srcOrd="0" destOrd="1" presId="urn:microsoft.com/office/officeart/2005/8/layout/list1"/>
    <dgm:cxn modelId="{1A406A5B-A507-4594-8440-74450FC8F1DC}" srcId="{030B5C7A-1717-4694-96EB-B14CDEC48EDC}" destId="{79DDA066-6058-420C-B5D6-0EE2D57EF5BC}" srcOrd="2" destOrd="0" parTransId="{221C507B-7AC6-4F55-A46D-607D96293A29}" sibTransId="{EAE8A210-4037-4087-A75A-971103EA4F27}"/>
    <dgm:cxn modelId="{7645EE7F-A71F-4B38-8780-7F68DD1E0474}" type="presOf" srcId="{CB566DE0-7E1C-4DA9-92E5-6D13020EBFCB}" destId="{4B5D8DE2-9486-4B61-9425-341B80709A39}" srcOrd="0" destOrd="2" presId="urn:microsoft.com/office/officeart/2005/8/layout/list1"/>
    <dgm:cxn modelId="{6F9DA8E1-662B-42E4-B26D-ACBBBE6B0647}" type="presOf" srcId="{D9120E5A-32BA-498A-AA87-D72FDE35AB02}" destId="{E32E2357-9852-4407-9DF5-E5B2CB7BB83F}" srcOrd="0" destOrd="0" presId="urn:microsoft.com/office/officeart/2005/8/layout/list1"/>
    <dgm:cxn modelId="{F40E6965-3851-4380-8E17-5DED523BD7A5}" type="presOf" srcId="{D9120E5A-32BA-498A-AA87-D72FDE35AB02}" destId="{5A7DB7E5-A9B9-4022-8686-55CC00A15E30}" srcOrd="1" destOrd="0" presId="urn:microsoft.com/office/officeart/2005/8/layout/list1"/>
    <dgm:cxn modelId="{8DF8696B-AB55-4669-99CD-BB9404085AEB}" srcId="{A01B9D7A-5DCA-498F-A248-84D47834E2FC}" destId="{030B5C7A-1717-4694-96EB-B14CDEC48EDC}" srcOrd="1" destOrd="0" parTransId="{A254994A-05F4-4A00-8DC0-E081A066295C}" sibTransId="{40727AB1-EAD3-4547-AF68-2975367137A8}"/>
    <dgm:cxn modelId="{26EE3D0A-636B-4F23-9E78-69071070BFAE}" type="presOf" srcId="{1922522F-F3A9-450E-8551-4DBB989BCE27}" destId="{FB166CFC-DBDB-492C-9B24-4F110E6FF967}" srcOrd="0" destOrd="1" presId="urn:microsoft.com/office/officeart/2005/8/layout/list1"/>
    <dgm:cxn modelId="{5A3BDC82-1E7D-4FED-82F5-980E639E6244}" type="presOf" srcId="{030B5C7A-1717-4694-96EB-B14CDEC48EDC}" destId="{2657244C-5855-4B17-A880-F985F4EC2134}" srcOrd="0" destOrd="0" presId="urn:microsoft.com/office/officeart/2005/8/layout/list1"/>
    <dgm:cxn modelId="{2FBF6D9E-8107-4A62-BFAC-9DB7AAF3720C}" srcId="{030B5C7A-1717-4694-96EB-B14CDEC48EDC}" destId="{188974C9-2A65-4176-8A20-1B485353E6C2}" srcOrd="0" destOrd="0" parTransId="{59E0478A-A16B-4093-AE2A-46BA1EAD9A7C}" sibTransId="{0AB3847D-7392-43C5-995E-6375BAA0C903}"/>
    <dgm:cxn modelId="{AE85BB10-F236-436D-BCF3-181D3802E1D2}" srcId="{D9120E5A-32BA-498A-AA87-D72FDE35AB02}" destId="{732845E7-35A7-40B6-9B07-3005238B6718}" srcOrd="0" destOrd="0" parTransId="{A31433B5-7A29-413C-99DF-3B0624052007}" sibTransId="{9DBBD502-5DBB-4986-905A-C95B670A296C}"/>
    <dgm:cxn modelId="{8C344203-2590-404A-B010-2FEE1BB20CAD}" srcId="{A01B9D7A-5DCA-498F-A248-84D47834E2FC}" destId="{D9120E5A-32BA-498A-AA87-D72FDE35AB02}" srcOrd="0" destOrd="0" parTransId="{E417F9D7-4C4B-4B25-A573-F4EFD921CBB4}" sibTransId="{0FB3EAE9-BF5C-4E9F-AA31-9D0A8CF152AD}"/>
    <dgm:cxn modelId="{B1C4EB69-440B-43DE-B614-55736B1345C0}" srcId="{D9120E5A-32BA-498A-AA87-D72FDE35AB02}" destId="{758E52F2-CB20-4A6E-ABD2-894C932C8891}" srcOrd="1" destOrd="0" parTransId="{B1D38575-9D5E-42BD-AC07-41BC1875A6E3}" sibTransId="{B1653FB2-EADF-44E3-8034-830BFE3AC42A}"/>
    <dgm:cxn modelId="{7175B20E-E765-4E04-B9FC-1CE60406DC29}" type="presOf" srcId="{030B5C7A-1717-4694-96EB-B14CDEC48EDC}" destId="{B2A601E2-3ED2-45BF-B016-DA47F99A9165}" srcOrd="1" destOrd="0" presId="urn:microsoft.com/office/officeart/2005/8/layout/list1"/>
    <dgm:cxn modelId="{54D9D664-6456-4F6F-9FBB-3980E94CEFB1}" type="presOf" srcId="{732845E7-35A7-40B6-9B07-3005238B6718}" destId="{4B5D8DE2-9486-4B61-9425-341B80709A39}" srcOrd="0" destOrd="0" presId="urn:microsoft.com/office/officeart/2005/8/layout/list1"/>
    <dgm:cxn modelId="{EC075F30-CF70-4000-B796-CE75D083ECA2}" type="presParOf" srcId="{C4F7B026-10A1-43DE-9D60-E10618247D95}" destId="{02ACF710-05C8-451E-A274-2B8BAC1728E7}" srcOrd="0" destOrd="0" presId="urn:microsoft.com/office/officeart/2005/8/layout/list1"/>
    <dgm:cxn modelId="{D23557EB-A410-4E49-A96C-FA944E025DF2}" type="presParOf" srcId="{02ACF710-05C8-451E-A274-2B8BAC1728E7}" destId="{E32E2357-9852-4407-9DF5-E5B2CB7BB83F}" srcOrd="0" destOrd="0" presId="urn:microsoft.com/office/officeart/2005/8/layout/list1"/>
    <dgm:cxn modelId="{323286D8-315C-4771-B38C-0C4D5FADD110}" type="presParOf" srcId="{02ACF710-05C8-451E-A274-2B8BAC1728E7}" destId="{5A7DB7E5-A9B9-4022-8686-55CC00A15E30}" srcOrd="1" destOrd="0" presId="urn:microsoft.com/office/officeart/2005/8/layout/list1"/>
    <dgm:cxn modelId="{73CCF655-9C96-48F9-879C-1326B4A655D5}" type="presParOf" srcId="{C4F7B026-10A1-43DE-9D60-E10618247D95}" destId="{32F999B2-D3A1-4241-94A4-680C253C810B}" srcOrd="1" destOrd="0" presId="urn:microsoft.com/office/officeart/2005/8/layout/list1"/>
    <dgm:cxn modelId="{298EDC04-2716-4681-90F0-2850F2ED3563}" type="presParOf" srcId="{C4F7B026-10A1-43DE-9D60-E10618247D95}" destId="{4B5D8DE2-9486-4B61-9425-341B80709A39}" srcOrd="2" destOrd="0" presId="urn:microsoft.com/office/officeart/2005/8/layout/list1"/>
    <dgm:cxn modelId="{93BAFF95-9607-42FE-85B7-43F6BB412062}" type="presParOf" srcId="{C4F7B026-10A1-43DE-9D60-E10618247D95}" destId="{61F0C519-1AA4-46AB-B2CE-580BD89B9F7A}" srcOrd="3" destOrd="0" presId="urn:microsoft.com/office/officeart/2005/8/layout/list1"/>
    <dgm:cxn modelId="{A1F57DE1-390D-4639-86F4-689B7646AA68}" type="presParOf" srcId="{C4F7B026-10A1-43DE-9D60-E10618247D95}" destId="{43C5523A-48CF-420F-9AC8-ECB3735AC8C1}" srcOrd="4" destOrd="0" presId="urn:microsoft.com/office/officeart/2005/8/layout/list1"/>
    <dgm:cxn modelId="{A0D3746B-67DC-4DF5-8C59-ABC2B5ACDFC1}" type="presParOf" srcId="{43C5523A-48CF-420F-9AC8-ECB3735AC8C1}" destId="{2657244C-5855-4B17-A880-F985F4EC2134}" srcOrd="0" destOrd="0" presId="urn:microsoft.com/office/officeart/2005/8/layout/list1"/>
    <dgm:cxn modelId="{44CBF978-420A-4B5A-91A1-4AC217CC1458}" type="presParOf" srcId="{43C5523A-48CF-420F-9AC8-ECB3735AC8C1}" destId="{B2A601E2-3ED2-45BF-B016-DA47F99A9165}" srcOrd="1" destOrd="0" presId="urn:microsoft.com/office/officeart/2005/8/layout/list1"/>
    <dgm:cxn modelId="{F84D5F46-C78C-4826-8A7D-A5AAE5CA4D82}" type="presParOf" srcId="{C4F7B026-10A1-43DE-9D60-E10618247D95}" destId="{DF5011A3-9B91-4D2F-A82C-57B5D143073C}" srcOrd="5" destOrd="0" presId="urn:microsoft.com/office/officeart/2005/8/layout/list1"/>
    <dgm:cxn modelId="{BABAE0BC-C396-4C18-BE31-6C83766E12CA}" type="presParOf" srcId="{C4F7B026-10A1-43DE-9D60-E10618247D95}" destId="{FB166CFC-DBDB-492C-9B24-4F110E6FF96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62E801-2497-4AF5-82C3-95D9C44AE24A}" type="doc">
      <dgm:prSet loTypeId="urn:microsoft.com/office/officeart/2005/8/layout/vList2" loCatId="list" qsTypeId="urn:microsoft.com/office/officeart/2005/8/quickstyle/3d7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CA1EB5A0-C713-450F-9FF3-57BB552A61C1}">
      <dgm:prSet/>
      <dgm:spPr/>
      <dgm:t>
        <a:bodyPr/>
        <a:lstStyle/>
        <a:p>
          <a:pPr rtl="0"/>
          <a:r>
            <a:rPr lang="en-US" dirty="0" smtClean="0"/>
            <a:t>Beyond VLOS</a:t>
          </a:r>
          <a:endParaRPr lang="en-US" dirty="0"/>
        </a:p>
      </dgm:t>
    </dgm:pt>
    <dgm:pt modelId="{81CD2592-BC6F-465E-B05B-40A4A1FD2E36}" type="parTrans" cxnId="{15CE6DF3-F1FC-461A-94B4-F8F5060DBD45}">
      <dgm:prSet/>
      <dgm:spPr/>
      <dgm:t>
        <a:bodyPr/>
        <a:lstStyle/>
        <a:p>
          <a:endParaRPr lang="en-US"/>
        </a:p>
      </dgm:t>
    </dgm:pt>
    <dgm:pt modelId="{C6EAE34D-AB6C-487C-8A66-A264B33427DD}" type="sibTrans" cxnId="{15CE6DF3-F1FC-461A-94B4-F8F5060DBD45}">
      <dgm:prSet/>
      <dgm:spPr/>
      <dgm:t>
        <a:bodyPr/>
        <a:lstStyle/>
        <a:p>
          <a:endParaRPr lang="en-US"/>
        </a:p>
      </dgm:t>
    </dgm:pt>
    <dgm:pt modelId="{CA83AA32-6045-4F62-8CE1-4B53B8AC6874}">
      <dgm:prSet/>
      <dgm:spPr/>
      <dgm:t>
        <a:bodyPr/>
        <a:lstStyle/>
        <a:p>
          <a:pPr rtl="0"/>
          <a:r>
            <a:rPr lang="en-US" dirty="0" smtClean="0"/>
            <a:t>Air Carriers</a:t>
          </a:r>
          <a:endParaRPr lang="en-US" dirty="0"/>
        </a:p>
      </dgm:t>
    </dgm:pt>
    <dgm:pt modelId="{827BFC07-B244-491F-94A3-45F88D72CEAD}" type="parTrans" cxnId="{83CDC12A-2DBC-4496-A749-3BBEE84EEB4C}">
      <dgm:prSet/>
      <dgm:spPr/>
      <dgm:t>
        <a:bodyPr/>
        <a:lstStyle/>
        <a:p>
          <a:endParaRPr lang="en-US"/>
        </a:p>
      </dgm:t>
    </dgm:pt>
    <dgm:pt modelId="{A1AE9B46-F26A-4A52-8463-2BBA4EC8FC73}" type="sibTrans" cxnId="{83CDC12A-2DBC-4496-A749-3BBEE84EEB4C}">
      <dgm:prSet/>
      <dgm:spPr/>
      <dgm:t>
        <a:bodyPr/>
        <a:lstStyle/>
        <a:p>
          <a:endParaRPr lang="en-US"/>
        </a:p>
      </dgm:t>
    </dgm:pt>
    <dgm:pt modelId="{6F01121D-E883-42F2-AEED-901F75D77767}">
      <dgm:prSet/>
      <dgm:spPr/>
      <dgm:t>
        <a:bodyPr/>
        <a:lstStyle/>
        <a:p>
          <a:pPr rtl="0"/>
          <a:r>
            <a:rPr lang="en-US" dirty="0" smtClean="0"/>
            <a:t>Sense and Avoid</a:t>
          </a:r>
          <a:endParaRPr lang="en-US" dirty="0"/>
        </a:p>
      </dgm:t>
    </dgm:pt>
    <dgm:pt modelId="{FBD040CA-5EE7-4CC1-8FA9-791D18659BF0}" type="parTrans" cxnId="{FF2E4CB2-DFB4-41CC-AEC0-65221DB70925}">
      <dgm:prSet/>
      <dgm:spPr/>
      <dgm:t>
        <a:bodyPr/>
        <a:lstStyle/>
        <a:p>
          <a:endParaRPr lang="en-US"/>
        </a:p>
      </dgm:t>
    </dgm:pt>
    <dgm:pt modelId="{F484C777-EA24-44F7-BD62-60DC34B60424}" type="sibTrans" cxnId="{FF2E4CB2-DFB4-41CC-AEC0-65221DB70925}">
      <dgm:prSet/>
      <dgm:spPr/>
      <dgm:t>
        <a:bodyPr/>
        <a:lstStyle/>
        <a:p>
          <a:endParaRPr lang="en-US"/>
        </a:p>
      </dgm:t>
    </dgm:pt>
    <dgm:pt modelId="{69313CD3-C978-43EE-BDF8-31DF60582C34}">
      <dgm:prSet/>
      <dgm:spPr/>
      <dgm:t>
        <a:bodyPr/>
        <a:lstStyle/>
        <a:p>
          <a:pPr rtl="0"/>
          <a:r>
            <a:rPr lang="en-US" dirty="0" smtClean="0"/>
            <a:t>International</a:t>
          </a:r>
          <a:endParaRPr lang="en-US" dirty="0"/>
        </a:p>
      </dgm:t>
    </dgm:pt>
    <dgm:pt modelId="{E0FCC777-F3AA-4B1D-BE21-3739B93FE825}" type="parTrans" cxnId="{3BA52874-1BFA-413C-A1F8-6977420975D9}">
      <dgm:prSet/>
      <dgm:spPr/>
      <dgm:t>
        <a:bodyPr/>
        <a:lstStyle/>
        <a:p>
          <a:endParaRPr lang="en-US"/>
        </a:p>
      </dgm:t>
    </dgm:pt>
    <dgm:pt modelId="{6BAB635E-594F-4741-95FB-8E1B0E5DBB74}" type="sibTrans" cxnId="{3BA52874-1BFA-413C-A1F8-6977420975D9}">
      <dgm:prSet/>
      <dgm:spPr/>
      <dgm:t>
        <a:bodyPr/>
        <a:lstStyle/>
        <a:p>
          <a:endParaRPr lang="en-US"/>
        </a:p>
      </dgm:t>
    </dgm:pt>
    <dgm:pt modelId="{64CF5EE6-0A64-4BDC-878B-91D5FC468B72}">
      <dgm:prSet/>
      <dgm:spPr/>
      <dgm:t>
        <a:bodyPr/>
        <a:lstStyle/>
        <a:p>
          <a:pPr rtl="0"/>
          <a:r>
            <a:rPr lang="en-US" dirty="0" smtClean="0"/>
            <a:t>Towing/External </a:t>
          </a:r>
          <a:r>
            <a:rPr lang="en-US" dirty="0" smtClean="0"/>
            <a:t>Loads</a:t>
          </a:r>
          <a:endParaRPr lang="en-US" dirty="0"/>
        </a:p>
      </dgm:t>
    </dgm:pt>
    <dgm:pt modelId="{9B339012-1E98-4AB3-B8DA-8353CF9E1A23}" type="parTrans" cxnId="{E9BEC8C3-6A77-4D01-A281-619DA61FEE4E}">
      <dgm:prSet/>
      <dgm:spPr/>
      <dgm:t>
        <a:bodyPr/>
        <a:lstStyle/>
        <a:p>
          <a:endParaRPr lang="en-US"/>
        </a:p>
      </dgm:t>
    </dgm:pt>
    <dgm:pt modelId="{BF41BBB7-3C48-40B7-8E73-B1D8F4985224}" type="sibTrans" cxnId="{E9BEC8C3-6A77-4D01-A281-619DA61FEE4E}">
      <dgm:prSet/>
      <dgm:spPr/>
      <dgm:t>
        <a:bodyPr/>
        <a:lstStyle/>
        <a:p>
          <a:endParaRPr lang="en-US"/>
        </a:p>
      </dgm:t>
    </dgm:pt>
    <dgm:pt modelId="{3655D1B5-5FF2-4A04-8704-064821CA1E94}" type="pres">
      <dgm:prSet presAssocID="{2862E801-2497-4AF5-82C3-95D9C44AE2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0F6B38-4A47-4096-9A44-69CC35F2CD51}" type="pres">
      <dgm:prSet presAssocID="{CA1EB5A0-C713-450F-9FF3-57BB552A61C1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F435FA-4153-4163-8793-C604A1045424}" type="pres">
      <dgm:prSet presAssocID="{C6EAE34D-AB6C-487C-8A66-A264B33427DD}" presName="spacer" presStyleCnt="0"/>
      <dgm:spPr/>
      <dgm:t>
        <a:bodyPr/>
        <a:lstStyle/>
        <a:p>
          <a:endParaRPr lang="en-US"/>
        </a:p>
      </dgm:t>
    </dgm:pt>
    <dgm:pt modelId="{CC6CA1D5-C785-4DF8-8E0E-6D2EB06F4C91}" type="pres">
      <dgm:prSet presAssocID="{CA83AA32-6045-4F62-8CE1-4B53B8AC6874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35E379-765C-4017-82F1-6CAE5427ADC0}" type="pres">
      <dgm:prSet presAssocID="{A1AE9B46-F26A-4A52-8463-2BBA4EC8FC73}" presName="spacer" presStyleCnt="0"/>
      <dgm:spPr/>
      <dgm:t>
        <a:bodyPr/>
        <a:lstStyle/>
        <a:p>
          <a:endParaRPr lang="en-US"/>
        </a:p>
      </dgm:t>
    </dgm:pt>
    <dgm:pt modelId="{0D427470-223E-4ACF-A0E4-609858C94344}" type="pres">
      <dgm:prSet presAssocID="{64CF5EE6-0A64-4BDC-878B-91D5FC468B72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42CBC9-162E-406F-B752-F7BE90954C2C}" type="pres">
      <dgm:prSet presAssocID="{BF41BBB7-3C48-40B7-8E73-B1D8F4985224}" presName="spacer" presStyleCnt="0"/>
      <dgm:spPr/>
      <dgm:t>
        <a:bodyPr/>
        <a:lstStyle/>
        <a:p>
          <a:endParaRPr lang="en-US"/>
        </a:p>
      </dgm:t>
    </dgm:pt>
    <dgm:pt modelId="{F55ED138-C797-4D05-8519-0CDAFA16BB8A}" type="pres">
      <dgm:prSet presAssocID="{6F01121D-E883-42F2-AEED-901F75D7776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463123-FD97-4A8F-982F-E944465D00E2}" type="pres">
      <dgm:prSet presAssocID="{F484C777-EA24-44F7-BD62-60DC34B60424}" presName="spacer" presStyleCnt="0"/>
      <dgm:spPr/>
      <dgm:t>
        <a:bodyPr/>
        <a:lstStyle/>
        <a:p>
          <a:endParaRPr lang="en-US"/>
        </a:p>
      </dgm:t>
    </dgm:pt>
    <dgm:pt modelId="{C9960D67-370C-479F-A441-A7E7EC6EC18C}" type="pres">
      <dgm:prSet presAssocID="{69313CD3-C978-43EE-BDF8-31DF60582C34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DE3838C-A218-4E93-A59A-983045797707}" type="presOf" srcId="{64CF5EE6-0A64-4BDC-878B-91D5FC468B72}" destId="{0D427470-223E-4ACF-A0E4-609858C94344}" srcOrd="0" destOrd="0" presId="urn:microsoft.com/office/officeart/2005/8/layout/vList2"/>
    <dgm:cxn modelId="{3BA52874-1BFA-413C-A1F8-6977420975D9}" srcId="{2862E801-2497-4AF5-82C3-95D9C44AE24A}" destId="{69313CD3-C978-43EE-BDF8-31DF60582C34}" srcOrd="4" destOrd="0" parTransId="{E0FCC777-F3AA-4B1D-BE21-3739B93FE825}" sibTransId="{6BAB635E-594F-4741-95FB-8E1B0E5DBB74}"/>
    <dgm:cxn modelId="{F9663A7C-4804-4577-A201-6BC3809D3F27}" type="presOf" srcId="{CA83AA32-6045-4F62-8CE1-4B53B8AC6874}" destId="{CC6CA1D5-C785-4DF8-8E0E-6D2EB06F4C91}" srcOrd="0" destOrd="0" presId="urn:microsoft.com/office/officeart/2005/8/layout/vList2"/>
    <dgm:cxn modelId="{FF2E4CB2-DFB4-41CC-AEC0-65221DB70925}" srcId="{2862E801-2497-4AF5-82C3-95D9C44AE24A}" destId="{6F01121D-E883-42F2-AEED-901F75D77767}" srcOrd="3" destOrd="0" parTransId="{FBD040CA-5EE7-4CC1-8FA9-791D18659BF0}" sibTransId="{F484C777-EA24-44F7-BD62-60DC34B60424}"/>
    <dgm:cxn modelId="{E9BEC8C3-6A77-4D01-A281-619DA61FEE4E}" srcId="{2862E801-2497-4AF5-82C3-95D9C44AE24A}" destId="{64CF5EE6-0A64-4BDC-878B-91D5FC468B72}" srcOrd="2" destOrd="0" parTransId="{9B339012-1E98-4AB3-B8DA-8353CF9E1A23}" sibTransId="{BF41BBB7-3C48-40B7-8E73-B1D8F4985224}"/>
    <dgm:cxn modelId="{BD90D538-8C27-4BA7-980A-3332A3DD20EC}" type="presOf" srcId="{CA1EB5A0-C713-450F-9FF3-57BB552A61C1}" destId="{240F6B38-4A47-4096-9A44-69CC35F2CD51}" srcOrd="0" destOrd="0" presId="urn:microsoft.com/office/officeart/2005/8/layout/vList2"/>
    <dgm:cxn modelId="{83CDC12A-2DBC-4496-A749-3BBEE84EEB4C}" srcId="{2862E801-2497-4AF5-82C3-95D9C44AE24A}" destId="{CA83AA32-6045-4F62-8CE1-4B53B8AC6874}" srcOrd="1" destOrd="0" parTransId="{827BFC07-B244-491F-94A3-45F88D72CEAD}" sibTransId="{A1AE9B46-F26A-4A52-8463-2BBA4EC8FC73}"/>
    <dgm:cxn modelId="{10C6DC15-7E56-40AC-A53A-E8824B8DD684}" type="presOf" srcId="{6F01121D-E883-42F2-AEED-901F75D77767}" destId="{F55ED138-C797-4D05-8519-0CDAFA16BB8A}" srcOrd="0" destOrd="0" presId="urn:microsoft.com/office/officeart/2005/8/layout/vList2"/>
    <dgm:cxn modelId="{7F6B0473-7C0C-41B7-9A06-48F45051D9F9}" type="presOf" srcId="{69313CD3-C978-43EE-BDF8-31DF60582C34}" destId="{C9960D67-370C-479F-A441-A7E7EC6EC18C}" srcOrd="0" destOrd="0" presId="urn:microsoft.com/office/officeart/2005/8/layout/vList2"/>
    <dgm:cxn modelId="{15CE6DF3-F1FC-461A-94B4-F8F5060DBD45}" srcId="{2862E801-2497-4AF5-82C3-95D9C44AE24A}" destId="{CA1EB5A0-C713-450F-9FF3-57BB552A61C1}" srcOrd="0" destOrd="0" parTransId="{81CD2592-BC6F-465E-B05B-40A4A1FD2E36}" sibTransId="{C6EAE34D-AB6C-487C-8A66-A264B33427DD}"/>
    <dgm:cxn modelId="{441C7DCF-9A12-4A84-A25F-E2C9DF1FCC2E}" type="presOf" srcId="{2862E801-2497-4AF5-82C3-95D9C44AE24A}" destId="{3655D1B5-5FF2-4A04-8704-064821CA1E94}" srcOrd="0" destOrd="0" presId="urn:microsoft.com/office/officeart/2005/8/layout/vList2"/>
    <dgm:cxn modelId="{D97A2151-80B4-4AD2-9CB7-6AF34619A1E6}" type="presParOf" srcId="{3655D1B5-5FF2-4A04-8704-064821CA1E94}" destId="{240F6B38-4A47-4096-9A44-69CC35F2CD51}" srcOrd="0" destOrd="0" presId="urn:microsoft.com/office/officeart/2005/8/layout/vList2"/>
    <dgm:cxn modelId="{006955EB-2927-4F57-A5E9-83C3C5BBC2B0}" type="presParOf" srcId="{3655D1B5-5FF2-4A04-8704-064821CA1E94}" destId="{80F435FA-4153-4163-8793-C604A1045424}" srcOrd="1" destOrd="0" presId="urn:microsoft.com/office/officeart/2005/8/layout/vList2"/>
    <dgm:cxn modelId="{367C3663-DA30-410D-9F0C-B2222F4EFEF7}" type="presParOf" srcId="{3655D1B5-5FF2-4A04-8704-064821CA1E94}" destId="{CC6CA1D5-C785-4DF8-8E0E-6D2EB06F4C91}" srcOrd="2" destOrd="0" presId="urn:microsoft.com/office/officeart/2005/8/layout/vList2"/>
    <dgm:cxn modelId="{35281661-651C-4D00-A09A-DF58F6AD8DAB}" type="presParOf" srcId="{3655D1B5-5FF2-4A04-8704-064821CA1E94}" destId="{4235E379-765C-4017-82F1-6CAE5427ADC0}" srcOrd="3" destOrd="0" presId="urn:microsoft.com/office/officeart/2005/8/layout/vList2"/>
    <dgm:cxn modelId="{CD63E9E7-7DF8-4821-B729-8CDDFBC36FCF}" type="presParOf" srcId="{3655D1B5-5FF2-4A04-8704-064821CA1E94}" destId="{0D427470-223E-4ACF-A0E4-609858C94344}" srcOrd="4" destOrd="0" presId="urn:microsoft.com/office/officeart/2005/8/layout/vList2"/>
    <dgm:cxn modelId="{66C102DA-FF82-43C2-AE18-7857DDC84C22}" type="presParOf" srcId="{3655D1B5-5FF2-4A04-8704-064821CA1E94}" destId="{A442CBC9-162E-406F-B752-F7BE90954C2C}" srcOrd="5" destOrd="0" presId="urn:microsoft.com/office/officeart/2005/8/layout/vList2"/>
    <dgm:cxn modelId="{2D630171-8A5D-4192-8F45-DB42E7A66D38}" type="presParOf" srcId="{3655D1B5-5FF2-4A04-8704-064821CA1E94}" destId="{F55ED138-C797-4D05-8519-0CDAFA16BB8A}" srcOrd="6" destOrd="0" presId="urn:microsoft.com/office/officeart/2005/8/layout/vList2"/>
    <dgm:cxn modelId="{BE30A67F-3F72-45C2-BF57-6BB42F308C96}" type="presParOf" srcId="{3655D1B5-5FF2-4A04-8704-064821CA1E94}" destId="{6D463123-FD97-4A8F-982F-E944465D00E2}" srcOrd="7" destOrd="0" presId="urn:microsoft.com/office/officeart/2005/8/layout/vList2"/>
    <dgm:cxn modelId="{A325568C-F702-4F1E-8C1C-53C6AA7638A4}" type="presParOf" srcId="{3655D1B5-5FF2-4A04-8704-064821CA1E94}" destId="{C9960D67-370C-479F-A441-A7E7EC6EC18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5B336E-D9AD-4212-A1AF-ACDB87EAF27D}" type="doc">
      <dgm:prSet loTypeId="urn:microsoft.com/office/officeart/2005/8/layout/list1" loCatId="list" qsTypeId="urn:microsoft.com/office/officeart/2005/8/quickstyle/3d3" qsCatId="3D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C27F5B8-085A-4165-B195-D7CFA3DF25DF}">
      <dgm:prSet/>
      <dgm:spPr/>
      <dgm:t>
        <a:bodyPr/>
        <a:lstStyle/>
        <a:p>
          <a:pPr rtl="0"/>
          <a:r>
            <a:rPr lang="en-US" smtClean="0"/>
            <a:t>Identify the regulations from which you seek relief,</a:t>
          </a:r>
          <a:endParaRPr lang="en-US"/>
        </a:p>
      </dgm:t>
    </dgm:pt>
    <dgm:pt modelId="{E226337B-4C71-436A-899E-9EE0E902B415}" type="parTrans" cxnId="{CC16CCD1-989B-484F-920B-A8115C902FCB}">
      <dgm:prSet/>
      <dgm:spPr/>
      <dgm:t>
        <a:bodyPr/>
        <a:lstStyle/>
        <a:p>
          <a:endParaRPr lang="en-US"/>
        </a:p>
      </dgm:t>
    </dgm:pt>
    <dgm:pt modelId="{47ADDC49-B082-4BF5-B995-A626688EDF9D}" type="sibTrans" cxnId="{CC16CCD1-989B-484F-920B-A8115C902FCB}">
      <dgm:prSet/>
      <dgm:spPr/>
      <dgm:t>
        <a:bodyPr/>
        <a:lstStyle/>
        <a:p>
          <a:endParaRPr lang="en-US"/>
        </a:p>
      </dgm:t>
    </dgm:pt>
    <dgm:pt modelId="{50AC4A9C-17B9-43F2-9FF3-1F760715E00B}">
      <dgm:prSet/>
      <dgm:spPr/>
      <dgm:t>
        <a:bodyPr/>
        <a:lstStyle/>
        <a:p>
          <a:pPr rtl="0"/>
          <a:r>
            <a:rPr lang="en-US" smtClean="0"/>
            <a:t>Extent and reasons for relief,</a:t>
          </a:r>
          <a:endParaRPr lang="en-US"/>
        </a:p>
      </dgm:t>
    </dgm:pt>
    <dgm:pt modelId="{59CEBF87-13DA-4E4A-9793-0F4E07BD6DC3}" type="parTrans" cxnId="{D80980D8-9B42-4866-8580-9DFDA97F6C2C}">
      <dgm:prSet/>
      <dgm:spPr/>
      <dgm:t>
        <a:bodyPr/>
        <a:lstStyle/>
        <a:p>
          <a:endParaRPr lang="en-US"/>
        </a:p>
      </dgm:t>
    </dgm:pt>
    <dgm:pt modelId="{892F0989-F6F7-4D3D-A5CD-DD185F0C9993}" type="sibTrans" cxnId="{D80980D8-9B42-4866-8580-9DFDA97F6C2C}">
      <dgm:prSet/>
      <dgm:spPr/>
      <dgm:t>
        <a:bodyPr/>
        <a:lstStyle/>
        <a:p>
          <a:endParaRPr lang="en-US"/>
        </a:p>
      </dgm:t>
    </dgm:pt>
    <dgm:pt modelId="{C84B0089-DB93-4361-BD75-C2F1586890E5}">
      <dgm:prSet/>
      <dgm:spPr/>
      <dgm:t>
        <a:bodyPr/>
        <a:lstStyle/>
        <a:p>
          <a:pPr rtl="0"/>
          <a:r>
            <a:rPr lang="en-US" smtClean="0"/>
            <a:t>Benefit to the public interest,</a:t>
          </a:r>
          <a:endParaRPr lang="en-US"/>
        </a:p>
      </dgm:t>
    </dgm:pt>
    <dgm:pt modelId="{BA9F318F-6AE7-40E1-B90F-6C14FA3C39B6}" type="parTrans" cxnId="{83502B31-2B73-4FC1-A0B9-E23EDBA402A0}">
      <dgm:prSet/>
      <dgm:spPr/>
      <dgm:t>
        <a:bodyPr/>
        <a:lstStyle/>
        <a:p>
          <a:endParaRPr lang="en-US"/>
        </a:p>
      </dgm:t>
    </dgm:pt>
    <dgm:pt modelId="{BAF73BA4-B031-4441-B9CD-1C4D3F84D6A1}" type="sibTrans" cxnId="{83502B31-2B73-4FC1-A0B9-E23EDBA402A0}">
      <dgm:prSet/>
      <dgm:spPr/>
      <dgm:t>
        <a:bodyPr/>
        <a:lstStyle/>
        <a:p>
          <a:endParaRPr lang="en-US"/>
        </a:p>
      </dgm:t>
    </dgm:pt>
    <dgm:pt modelId="{3619D070-735B-42DF-94D1-E6314D7742DB}">
      <dgm:prSet/>
      <dgm:spPr/>
      <dgm:t>
        <a:bodyPr/>
        <a:lstStyle/>
        <a:p>
          <a:pPr rtl="0"/>
          <a:r>
            <a:rPr lang="en-US" smtClean="0"/>
            <a:t>How you plan to achieve equivalent safety.</a:t>
          </a:r>
          <a:endParaRPr lang="en-US"/>
        </a:p>
      </dgm:t>
    </dgm:pt>
    <dgm:pt modelId="{51C29323-0E69-4626-BE39-11398D980F4A}" type="parTrans" cxnId="{13AA46C7-D16B-4780-B649-95F251F5DD1D}">
      <dgm:prSet/>
      <dgm:spPr/>
      <dgm:t>
        <a:bodyPr/>
        <a:lstStyle/>
        <a:p>
          <a:endParaRPr lang="en-US"/>
        </a:p>
      </dgm:t>
    </dgm:pt>
    <dgm:pt modelId="{0E0D02E3-7E40-4FB6-AA35-373E9854A65D}" type="sibTrans" cxnId="{13AA46C7-D16B-4780-B649-95F251F5DD1D}">
      <dgm:prSet/>
      <dgm:spPr/>
      <dgm:t>
        <a:bodyPr/>
        <a:lstStyle/>
        <a:p>
          <a:endParaRPr lang="en-US"/>
        </a:p>
      </dgm:t>
    </dgm:pt>
    <dgm:pt modelId="{77821222-A896-47C7-A8E0-DFE116BF392F}">
      <dgm:prSet/>
      <dgm:spPr/>
      <dgm:t>
        <a:bodyPr/>
        <a:lstStyle/>
        <a:p>
          <a:pPr rtl="0"/>
          <a:r>
            <a:rPr lang="en-US" dirty="0" smtClean="0"/>
            <a:t>Petitioner must also obtain a COA for the aircraft, itself.</a:t>
          </a:r>
          <a:endParaRPr lang="en-US" dirty="0"/>
        </a:p>
      </dgm:t>
    </dgm:pt>
    <dgm:pt modelId="{EC0DDAB9-E93E-4E83-B755-4FE8EEAB0573}" type="parTrans" cxnId="{BAAD39DA-E6CE-4EF3-A29F-60192A212063}">
      <dgm:prSet/>
      <dgm:spPr/>
      <dgm:t>
        <a:bodyPr/>
        <a:lstStyle/>
        <a:p>
          <a:endParaRPr lang="en-US"/>
        </a:p>
      </dgm:t>
    </dgm:pt>
    <dgm:pt modelId="{F9934EFA-FB9C-4A22-B2E9-17513FADE49F}" type="sibTrans" cxnId="{BAAD39DA-E6CE-4EF3-A29F-60192A212063}">
      <dgm:prSet/>
      <dgm:spPr/>
      <dgm:t>
        <a:bodyPr/>
        <a:lstStyle/>
        <a:p>
          <a:endParaRPr lang="en-US"/>
        </a:p>
      </dgm:t>
    </dgm:pt>
    <dgm:pt modelId="{EA5B96D7-1BF1-4DCF-BF5A-8581DF3405A0}" type="pres">
      <dgm:prSet presAssocID="{D55B336E-D9AD-4212-A1AF-ACDB87EAF27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DF41607-0726-42EB-9246-0893C1141293}" type="pres">
      <dgm:prSet presAssocID="{4C27F5B8-085A-4165-B195-D7CFA3DF25DF}" presName="parentLin" presStyleCnt="0"/>
      <dgm:spPr/>
    </dgm:pt>
    <dgm:pt modelId="{09249D30-C609-4AEB-A12E-AD2DCA88CB4B}" type="pres">
      <dgm:prSet presAssocID="{4C27F5B8-085A-4165-B195-D7CFA3DF25DF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4B395678-41A2-4DA5-A49A-D61F74E94EDB}" type="pres">
      <dgm:prSet presAssocID="{4C27F5B8-085A-4165-B195-D7CFA3DF25D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8BC953-D41B-41F5-B04C-4C020492ED66}" type="pres">
      <dgm:prSet presAssocID="{4C27F5B8-085A-4165-B195-D7CFA3DF25DF}" presName="negativeSpace" presStyleCnt="0"/>
      <dgm:spPr/>
    </dgm:pt>
    <dgm:pt modelId="{D90D5A6B-ABC4-487F-AE50-C999BA3EE098}" type="pres">
      <dgm:prSet presAssocID="{4C27F5B8-085A-4165-B195-D7CFA3DF25DF}" presName="childText" presStyleLbl="conFgAcc1" presStyleIdx="0" presStyleCnt="5">
        <dgm:presLayoutVars>
          <dgm:bulletEnabled val="1"/>
        </dgm:presLayoutVars>
      </dgm:prSet>
      <dgm:spPr/>
    </dgm:pt>
    <dgm:pt modelId="{78AE992D-F985-425F-835B-07FC3892AF8E}" type="pres">
      <dgm:prSet presAssocID="{47ADDC49-B082-4BF5-B995-A626688EDF9D}" presName="spaceBetweenRectangles" presStyleCnt="0"/>
      <dgm:spPr/>
    </dgm:pt>
    <dgm:pt modelId="{F173C482-97CD-4D9F-863F-5BBDE7F9C931}" type="pres">
      <dgm:prSet presAssocID="{50AC4A9C-17B9-43F2-9FF3-1F760715E00B}" presName="parentLin" presStyleCnt="0"/>
      <dgm:spPr/>
    </dgm:pt>
    <dgm:pt modelId="{B88C572F-A546-4707-B013-8158C7EE32A8}" type="pres">
      <dgm:prSet presAssocID="{50AC4A9C-17B9-43F2-9FF3-1F760715E00B}" presName="parentLeftMargin" presStyleLbl="node1" presStyleIdx="0" presStyleCnt="5"/>
      <dgm:spPr/>
      <dgm:t>
        <a:bodyPr/>
        <a:lstStyle/>
        <a:p>
          <a:endParaRPr lang="en-US"/>
        </a:p>
      </dgm:t>
    </dgm:pt>
    <dgm:pt modelId="{F9A75461-0E0E-40E7-8C80-DB9375F80D3C}" type="pres">
      <dgm:prSet presAssocID="{50AC4A9C-17B9-43F2-9FF3-1F760715E00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C44FA4-CA0F-4252-A88F-0EB52E082054}" type="pres">
      <dgm:prSet presAssocID="{50AC4A9C-17B9-43F2-9FF3-1F760715E00B}" presName="negativeSpace" presStyleCnt="0"/>
      <dgm:spPr/>
    </dgm:pt>
    <dgm:pt modelId="{531B022B-00EE-4356-A8F7-B53C65645B08}" type="pres">
      <dgm:prSet presAssocID="{50AC4A9C-17B9-43F2-9FF3-1F760715E00B}" presName="childText" presStyleLbl="conFgAcc1" presStyleIdx="1" presStyleCnt="5">
        <dgm:presLayoutVars>
          <dgm:bulletEnabled val="1"/>
        </dgm:presLayoutVars>
      </dgm:prSet>
      <dgm:spPr/>
    </dgm:pt>
    <dgm:pt modelId="{8481A739-2196-4B8B-9991-19CC425F823E}" type="pres">
      <dgm:prSet presAssocID="{892F0989-F6F7-4D3D-A5CD-DD185F0C9993}" presName="spaceBetweenRectangles" presStyleCnt="0"/>
      <dgm:spPr/>
    </dgm:pt>
    <dgm:pt modelId="{E201700C-EFF0-4D95-9A60-3AC95BDABAE6}" type="pres">
      <dgm:prSet presAssocID="{C84B0089-DB93-4361-BD75-C2F1586890E5}" presName="parentLin" presStyleCnt="0"/>
      <dgm:spPr/>
    </dgm:pt>
    <dgm:pt modelId="{FF3E010F-EEDF-4A05-B58F-F2BA454DF652}" type="pres">
      <dgm:prSet presAssocID="{C84B0089-DB93-4361-BD75-C2F1586890E5}" presName="parentLeftMargin" presStyleLbl="node1" presStyleIdx="1" presStyleCnt="5"/>
      <dgm:spPr/>
      <dgm:t>
        <a:bodyPr/>
        <a:lstStyle/>
        <a:p>
          <a:endParaRPr lang="en-US"/>
        </a:p>
      </dgm:t>
    </dgm:pt>
    <dgm:pt modelId="{68C7BBCC-F981-426F-81D0-6E805A67601F}" type="pres">
      <dgm:prSet presAssocID="{C84B0089-DB93-4361-BD75-C2F1586890E5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49868-8740-416B-B9C1-0F5BFCCC354C}" type="pres">
      <dgm:prSet presAssocID="{C84B0089-DB93-4361-BD75-C2F1586890E5}" presName="negativeSpace" presStyleCnt="0"/>
      <dgm:spPr/>
    </dgm:pt>
    <dgm:pt modelId="{F74CF7EE-6782-4D46-A34E-63E0C11F131D}" type="pres">
      <dgm:prSet presAssocID="{C84B0089-DB93-4361-BD75-C2F1586890E5}" presName="childText" presStyleLbl="conFgAcc1" presStyleIdx="2" presStyleCnt="5">
        <dgm:presLayoutVars>
          <dgm:bulletEnabled val="1"/>
        </dgm:presLayoutVars>
      </dgm:prSet>
      <dgm:spPr/>
    </dgm:pt>
    <dgm:pt modelId="{2408CFBF-EE91-4DF9-854C-6CD4A101BDE6}" type="pres">
      <dgm:prSet presAssocID="{BAF73BA4-B031-4441-B9CD-1C4D3F84D6A1}" presName="spaceBetweenRectangles" presStyleCnt="0"/>
      <dgm:spPr/>
    </dgm:pt>
    <dgm:pt modelId="{696C912D-2C27-4EFB-A071-8C5C4330319F}" type="pres">
      <dgm:prSet presAssocID="{3619D070-735B-42DF-94D1-E6314D7742DB}" presName="parentLin" presStyleCnt="0"/>
      <dgm:spPr/>
    </dgm:pt>
    <dgm:pt modelId="{316F052B-4BAE-43E6-BA11-2872B3FB8674}" type="pres">
      <dgm:prSet presAssocID="{3619D070-735B-42DF-94D1-E6314D7742DB}" presName="parentLeftMargin" presStyleLbl="node1" presStyleIdx="2" presStyleCnt="5"/>
      <dgm:spPr/>
      <dgm:t>
        <a:bodyPr/>
        <a:lstStyle/>
        <a:p>
          <a:endParaRPr lang="en-US"/>
        </a:p>
      </dgm:t>
    </dgm:pt>
    <dgm:pt modelId="{BD354E23-D2ED-4CFF-ADC5-C97691CF148D}" type="pres">
      <dgm:prSet presAssocID="{3619D070-735B-42DF-94D1-E6314D7742DB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48147E-DDF2-41ED-A13D-2EA0DA6B65F5}" type="pres">
      <dgm:prSet presAssocID="{3619D070-735B-42DF-94D1-E6314D7742DB}" presName="negativeSpace" presStyleCnt="0"/>
      <dgm:spPr/>
    </dgm:pt>
    <dgm:pt modelId="{358E5728-B1F8-4A41-BBBD-01F56C8BCE23}" type="pres">
      <dgm:prSet presAssocID="{3619D070-735B-42DF-94D1-E6314D7742DB}" presName="childText" presStyleLbl="conFgAcc1" presStyleIdx="3" presStyleCnt="5">
        <dgm:presLayoutVars>
          <dgm:bulletEnabled val="1"/>
        </dgm:presLayoutVars>
      </dgm:prSet>
      <dgm:spPr/>
    </dgm:pt>
    <dgm:pt modelId="{D9CFE2C4-F608-4064-8157-89F6DCF9D188}" type="pres">
      <dgm:prSet presAssocID="{0E0D02E3-7E40-4FB6-AA35-373E9854A65D}" presName="spaceBetweenRectangles" presStyleCnt="0"/>
      <dgm:spPr/>
    </dgm:pt>
    <dgm:pt modelId="{3CAAB638-6308-4483-8F02-07A883E887D2}" type="pres">
      <dgm:prSet presAssocID="{77821222-A896-47C7-A8E0-DFE116BF392F}" presName="parentLin" presStyleCnt="0"/>
      <dgm:spPr/>
    </dgm:pt>
    <dgm:pt modelId="{C9CBBD8C-6A43-4396-B36B-88D0B00F6AA4}" type="pres">
      <dgm:prSet presAssocID="{77821222-A896-47C7-A8E0-DFE116BF392F}" presName="parentLeftMargin" presStyleLbl="node1" presStyleIdx="3" presStyleCnt="5"/>
      <dgm:spPr/>
      <dgm:t>
        <a:bodyPr/>
        <a:lstStyle/>
        <a:p>
          <a:endParaRPr lang="en-US"/>
        </a:p>
      </dgm:t>
    </dgm:pt>
    <dgm:pt modelId="{BD32C0F7-4935-4C4D-8BEA-B26310567B39}" type="pres">
      <dgm:prSet presAssocID="{77821222-A896-47C7-A8E0-DFE116BF392F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893A3-53D6-4357-B19C-3AABBA66A16D}" type="pres">
      <dgm:prSet presAssocID="{77821222-A896-47C7-A8E0-DFE116BF392F}" presName="negativeSpace" presStyleCnt="0"/>
      <dgm:spPr/>
    </dgm:pt>
    <dgm:pt modelId="{4A389CAA-A5BB-4C6F-9CFA-0D82330A43FA}" type="pres">
      <dgm:prSet presAssocID="{77821222-A896-47C7-A8E0-DFE116BF392F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CC16CCD1-989B-484F-920B-A8115C902FCB}" srcId="{D55B336E-D9AD-4212-A1AF-ACDB87EAF27D}" destId="{4C27F5B8-085A-4165-B195-D7CFA3DF25DF}" srcOrd="0" destOrd="0" parTransId="{E226337B-4C71-436A-899E-9EE0E902B415}" sibTransId="{47ADDC49-B082-4BF5-B995-A626688EDF9D}"/>
    <dgm:cxn modelId="{83502B31-2B73-4FC1-A0B9-E23EDBA402A0}" srcId="{D55B336E-D9AD-4212-A1AF-ACDB87EAF27D}" destId="{C84B0089-DB93-4361-BD75-C2F1586890E5}" srcOrd="2" destOrd="0" parTransId="{BA9F318F-6AE7-40E1-B90F-6C14FA3C39B6}" sibTransId="{BAF73BA4-B031-4441-B9CD-1C4D3F84D6A1}"/>
    <dgm:cxn modelId="{6F61B9EE-E470-4201-8C9F-10AD03119737}" type="presOf" srcId="{4C27F5B8-085A-4165-B195-D7CFA3DF25DF}" destId="{09249D30-C609-4AEB-A12E-AD2DCA88CB4B}" srcOrd="0" destOrd="0" presId="urn:microsoft.com/office/officeart/2005/8/layout/list1"/>
    <dgm:cxn modelId="{6ADA9B71-7F83-44CB-B94C-4287358F9ED9}" type="presOf" srcId="{77821222-A896-47C7-A8E0-DFE116BF392F}" destId="{BD32C0F7-4935-4C4D-8BEA-B26310567B39}" srcOrd="1" destOrd="0" presId="urn:microsoft.com/office/officeart/2005/8/layout/list1"/>
    <dgm:cxn modelId="{9FCA09F2-5BEC-400B-A8B7-560E739D7BCE}" type="presOf" srcId="{D55B336E-D9AD-4212-A1AF-ACDB87EAF27D}" destId="{EA5B96D7-1BF1-4DCF-BF5A-8581DF3405A0}" srcOrd="0" destOrd="0" presId="urn:microsoft.com/office/officeart/2005/8/layout/list1"/>
    <dgm:cxn modelId="{1B169BFB-7ABE-43C0-A67C-57A70D8956CE}" type="presOf" srcId="{3619D070-735B-42DF-94D1-E6314D7742DB}" destId="{BD354E23-D2ED-4CFF-ADC5-C97691CF148D}" srcOrd="1" destOrd="0" presId="urn:microsoft.com/office/officeart/2005/8/layout/list1"/>
    <dgm:cxn modelId="{D80980D8-9B42-4866-8580-9DFDA97F6C2C}" srcId="{D55B336E-D9AD-4212-A1AF-ACDB87EAF27D}" destId="{50AC4A9C-17B9-43F2-9FF3-1F760715E00B}" srcOrd="1" destOrd="0" parTransId="{59CEBF87-13DA-4E4A-9793-0F4E07BD6DC3}" sibTransId="{892F0989-F6F7-4D3D-A5CD-DD185F0C9993}"/>
    <dgm:cxn modelId="{0646AE17-6CAC-4807-8294-3D895956EE9F}" type="presOf" srcId="{4C27F5B8-085A-4165-B195-D7CFA3DF25DF}" destId="{4B395678-41A2-4DA5-A49A-D61F74E94EDB}" srcOrd="1" destOrd="0" presId="urn:microsoft.com/office/officeart/2005/8/layout/list1"/>
    <dgm:cxn modelId="{2468E3EA-F98F-4878-983F-CCFF33C0B10F}" type="presOf" srcId="{77821222-A896-47C7-A8E0-DFE116BF392F}" destId="{C9CBBD8C-6A43-4396-B36B-88D0B00F6AA4}" srcOrd="0" destOrd="0" presId="urn:microsoft.com/office/officeart/2005/8/layout/list1"/>
    <dgm:cxn modelId="{E570E47A-2D18-46C1-9F5D-D581898477ED}" type="presOf" srcId="{C84B0089-DB93-4361-BD75-C2F1586890E5}" destId="{68C7BBCC-F981-426F-81D0-6E805A67601F}" srcOrd="1" destOrd="0" presId="urn:microsoft.com/office/officeart/2005/8/layout/list1"/>
    <dgm:cxn modelId="{5F70AA1C-F0D4-4454-A887-E1AC858A1BA2}" type="presOf" srcId="{50AC4A9C-17B9-43F2-9FF3-1F760715E00B}" destId="{B88C572F-A546-4707-B013-8158C7EE32A8}" srcOrd="0" destOrd="0" presId="urn:microsoft.com/office/officeart/2005/8/layout/list1"/>
    <dgm:cxn modelId="{8CC78A60-8CCB-4408-8ADC-D45C9C2079D1}" type="presOf" srcId="{50AC4A9C-17B9-43F2-9FF3-1F760715E00B}" destId="{F9A75461-0E0E-40E7-8C80-DB9375F80D3C}" srcOrd="1" destOrd="0" presId="urn:microsoft.com/office/officeart/2005/8/layout/list1"/>
    <dgm:cxn modelId="{A96FBA16-ACC5-4F7D-87FF-21C7C9F4545E}" type="presOf" srcId="{C84B0089-DB93-4361-BD75-C2F1586890E5}" destId="{FF3E010F-EEDF-4A05-B58F-F2BA454DF652}" srcOrd="0" destOrd="0" presId="urn:microsoft.com/office/officeart/2005/8/layout/list1"/>
    <dgm:cxn modelId="{BAAD39DA-E6CE-4EF3-A29F-60192A212063}" srcId="{D55B336E-D9AD-4212-A1AF-ACDB87EAF27D}" destId="{77821222-A896-47C7-A8E0-DFE116BF392F}" srcOrd="4" destOrd="0" parTransId="{EC0DDAB9-E93E-4E83-B755-4FE8EEAB0573}" sibTransId="{F9934EFA-FB9C-4A22-B2E9-17513FADE49F}"/>
    <dgm:cxn modelId="{13AA46C7-D16B-4780-B649-95F251F5DD1D}" srcId="{D55B336E-D9AD-4212-A1AF-ACDB87EAF27D}" destId="{3619D070-735B-42DF-94D1-E6314D7742DB}" srcOrd="3" destOrd="0" parTransId="{51C29323-0E69-4626-BE39-11398D980F4A}" sibTransId="{0E0D02E3-7E40-4FB6-AA35-373E9854A65D}"/>
    <dgm:cxn modelId="{3061CECF-6082-464C-B4C6-C0928E0C9B3D}" type="presOf" srcId="{3619D070-735B-42DF-94D1-E6314D7742DB}" destId="{316F052B-4BAE-43E6-BA11-2872B3FB8674}" srcOrd="0" destOrd="0" presId="urn:microsoft.com/office/officeart/2005/8/layout/list1"/>
    <dgm:cxn modelId="{0F4A7998-444B-466F-8BA6-EC900E0406F2}" type="presParOf" srcId="{EA5B96D7-1BF1-4DCF-BF5A-8581DF3405A0}" destId="{CDF41607-0726-42EB-9246-0893C1141293}" srcOrd="0" destOrd="0" presId="urn:microsoft.com/office/officeart/2005/8/layout/list1"/>
    <dgm:cxn modelId="{F5105C91-6DA7-47D7-ACCB-10BE37B69132}" type="presParOf" srcId="{CDF41607-0726-42EB-9246-0893C1141293}" destId="{09249D30-C609-4AEB-A12E-AD2DCA88CB4B}" srcOrd="0" destOrd="0" presId="urn:microsoft.com/office/officeart/2005/8/layout/list1"/>
    <dgm:cxn modelId="{2B823EFE-BD07-49CC-8A4B-0452545890EF}" type="presParOf" srcId="{CDF41607-0726-42EB-9246-0893C1141293}" destId="{4B395678-41A2-4DA5-A49A-D61F74E94EDB}" srcOrd="1" destOrd="0" presId="urn:microsoft.com/office/officeart/2005/8/layout/list1"/>
    <dgm:cxn modelId="{F226517C-FFEA-423C-954E-E514E21EDA92}" type="presParOf" srcId="{EA5B96D7-1BF1-4DCF-BF5A-8581DF3405A0}" destId="{0B8BC953-D41B-41F5-B04C-4C020492ED66}" srcOrd="1" destOrd="0" presId="urn:microsoft.com/office/officeart/2005/8/layout/list1"/>
    <dgm:cxn modelId="{589BDD08-ACEB-422A-8C2F-C164810B7581}" type="presParOf" srcId="{EA5B96D7-1BF1-4DCF-BF5A-8581DF3405A0}" destId="{D90D5A6B-ABC4-487F-AE50-C999BA3EE098}" srcOrd="2" destOrd="0" presId="urn:microsoft.com/office/officeart/2005/8/layout/list1"/>
    <dgm:cxn modelId="{CB0053D9-4406-414F-BBB3-C788119E905D}" type="presParOf" srcId="{EA5B96D7-1BF1-4DCF-BF5A-8581DF3405A0}" destId="{78AE992D-F985-425F-835B-07FC3892AF8E}" srcOrd="3" destOrd="0" presId="urn:microsoft.com/office/officeart/2005/8/layout/list1"/>
    <dgm:cxn modelId="{08BBFDE3-E62B-4696-9CB9-3E37B9787CCC}" type="presParOf" srcId="{EA5B96D7-1BF1-4DCF-BF5A-8581DF3405A0}" destId="{F173C482-97CD-4D9F-863F-5BBDE7F9C931}" srcOrd="4" destOrd="0" presId="urn:microsoft.com/office/officeart/2005/8/layout/list1"/>
    <dgm:cxn modelId="{59446A79-3604-493E-A27D-1C129E47C47A}" type="presParOf" srcId="{F173C482-97CD-4D9F-863F-5BBDE7F9C931}" destId="{B88C572F-A546-4707-B013-8158C7EE32A8}" srcOrd="0" destOrd="0" presId="urn:microsoft.com/office/officeart/2005/8/layout/list1"/>
    <dgm:cxn modelId="{E1D268BF-1163-4249-A67F-9BE7AA2FDEAF}" type="presParOf" srcId="{F173C482-97CD-4D9F-863F-5BBDE7F9C931}" destId="{F9A75461-0E0E-40E7-8C80-DB9375F80D3C}" srcOrd="1" destOrd="0" presId="urn:microsoft.com/office/officeart/2005/8/layout/list1"/>
    <dgm:cxn modelId="{60EC9877-1612-4B28-9ECE-61311087E3E3}" type="presParOf" srcId="{EA5B96D7-1BF1-4DCF-BF5A-8581DF3405A0}" destId="{E9C44FA4-CA0F-4252-A88F-0EB52E082054}" srcOrd="5" destOrd="0" presId="urn:microsoft.com/office/officeart/2005/8/layout/list1"/>
    <dgm:cxn modelId="{F5E7C07A-03AA-4E7D-A9F4-3E259DE433A1}" type="presParOf" srcId="{EA5B96D7-1BF1-4DCF-BF5A-8581DF3405A0}" destId="{531B022B-00EE-4356-A8F7-B53C65645B08}" srcOrd="6" destOrd="0" presId="urn:microsoft.com/office/officeart/2005/8/layout/list1"/>
    <dgm:cxn modelId="{5B5D764B-3CDB-4E4C-8206-9AD211222D66}" type="presParOf" srcId="{EA5B96D7-1BF1-4DCF-BF5A-8581DF3405A0}" destId="{8481A739-2196-4B8B-9991-19CC425F823E}" srcOrd="7" destOrd="0" presId="urn:microsoft.com/office/officeart/2005/8/layout/list1"/>
    <dgm:cxn modelId="{FF46CD4A-F6AC-4CFB-93FC-2AFB003728CC}" type="presParOf" srcId="{EA5B96D7-1BF1-4DCF-BF5A-8581DF3405A0}" destId="{E201700C-EFF0-4D95-9A60-3AC95BDABAE6}" srcOrd="8" destOrd="0" presId="urn:microsoft.com/office/officeart/2005/8/layout/list1"/>
    <dgm:cxn modelId="{A2D49FA1-EDD3-44AB-92E5-38F16165CB51}" type="presParOf" srcId="{E201700C-EFF0-4D95-9A60-3AC95BDABAE6}" destId="{FF3E010F-EEDF-4A05-B58F-F2BA454DF652}" srcOrd="0" destOrd="0" presId="urn:microsoft.com/office/officeart/2005/8/layout/list1"/>
    <dgm:cxn modelId="{9B0ADC59-FCFB-4443-88A0-C5E408863F11}" type="presParOf" srcId="{E201700C-EFF0-4D95-9A60-3AC95BDABAE6}" destId="{68C7BBCC-F981-426F-81D0-6E805A67601F}" srcOrd="1" destOrd="0" presId="urn:microsoft.com/office/officeart/2005/8/layout/list1"/>
    <dgm:cxn modelId="{E3F92861-34B4-4D0E-AB94-D5541BFC3F8E}" type="presParOf" srcId="{EA5B96D7-1BF1-4DCF-BF5A-8581DF3405A0}" destId="{D6F49868-8740-416B-B9C1-0F5BFCCC354C}" srcOrd="9" destOrd="0" presId="urn:microsoft.com/office/officeart/2005/8/layout/list1"/>
    <dgm:cxn modelId="{D7B3985C-337F-491C-B22C-E09B227472BD}" type="presParOf" srcId="{EA5B96D7-1BF1-4DCF-BF5A-8581DF3405A0}" destId="{F74CF7EE-6782-4D46-A34E-63E0C11F131D}" srcOrd="10" destOrd="0" presId="urn:microsoft.com/office/officeart/2005/8/layout/list1"/>
    <dgm:cxn modelId="{D33D8903-3498-4626-B2E8-9D7A686F1D22}" type="presParOf" srcId="{EA5B96D7-1BF1-4DCF-BF5A-8581DF3405A0}" destId="{2408CFBF-EE91-4DF9-854C-6CD4A101BDE6}" srcOrd="11" destOrd="0" presId="urn:microsoft.com/office/officeart/2005/8/layout/list1"/>
    <dgm:cxn modelId="{EF944DD3-B9E3-439E-B2F8-156EB12AFE0A}" type="presParOf" srcId="{EA5B96D7-1BF1-4DCF-BF5A-8581DF3405A0}" destId="{696C912D-2C27-4EFB-A071-8C5C4330319F}" srcOrd="12" destOrd="0" presId="urn:microsoft.com/office/officeart/2005/8/layout/list1"/>
    <dgm:cxn modelId="{AA2B2C0E-967D-4BD3-ABFF-C27B511AD642}" type="presParOf" srcId="{696C912D-2C27-4EFB-A071-8C5C4330319F}" destId="{316F052B-4BAE-43E6-BA11-2872B3FB8674}" srcOrd="0" destOrd="0" presId="urn:microsoft.com/office/officeart/2005/8/layout/list1"/>
    <dgm:cxn modelId="{868D7C11-468A-4638-A90F-DD542BB7CCF6}" type="presParOf" srcId="{696C912D-2C27-4EFB-A071-8C5C4330319F}" destId="{BD354E23-D2ED-4CFF-ADC5-C97691CF148D}" srcOrd="1" destOrd="0" presId="urn:microsoft.com/office/officeart/2005/8/layout/list1"/>
    <dgm:cxn modelId="{FAB92459-9C21-4DDB-8112-09574E9E1333}" type="presParOf" srcId="{EA5B96D7-1BF1-4DCF-BF5A-8581DF3405A0}" destId="{5948147E-DDF2-41ED-A13D-2EA0DA6B65F5}" srcOrd="13" destOrd="0" presId="urn:microsoft.com/office/officeart/2005/8/layout/list1"/>
    <dgm:cxn modelId="{8DEE2D8E-F719-446D-BBBE-298B3E1A754B}" type="presParOf" srcId="{EA5B96D7-1BF1-4DCF-BF5A-8581DF3405A0}" destId="{358E5728-B1F8-4A41-BBBD-01F56C8BCE23}" srcOrd="14" destOrd="0" presId="urn:microsoft.com/office/officeart/2005/8/layout/list1"/>
    <dgm:cxn modelId="{00FB5106-9D6F-4BD0-B271-43FC9E2CF086}" type="presParOf" srcId="{EA5B96D7-1BF1-4DCF-BF5A-8581DF3405A0}" destId="{D9CFE2C4-F608-4064-8157-89F6DCF9D188}" srcOrd="15" destOrd="0" presId="urn:microsoft.com/office/officeart/2005/8/layout/list1"/>
    <dgm:cxn modelId="{8016F720-6A99-40E9-B19E-290822C8CD86}" type="presParOf" srcId="{EA5B96D7-1BF1-4DCF-BF5A-8581DF3405A0}" destId="{3CAAB638-6308-4483-8F02-07A883E887D2}" srcOrd="16" destOrd="0" presId="urn:microsoft.com/office/officeart/2005/8/layout/list1"/>
    <dgm:cxn modelId="{D457457D-38AC-4937-BE62-2DA06B412BAA}" type="presParOf" srcId="{3CAAB638-6308-4483-8F02-07A883E887D2}" destId="{C9CBBD8C-6A43-4396-B36B-88D0B00F6AA4}" srcOrd="0" destOrd="0" presId="urn:microsoft.com/office/officeart/2005/8/layout/list1"/>
    <dgm:cxn modelId="{D604749B-AAD4-4CF3-A40F-70D54FA278E0}" type="presParOf" srcId="{3CAAB638-6308-4483-8F02-07A883E887D2}" destId="{BD32C0F7-4935-4C4D-8BEA-B26310567B39}" srcOrd="1" destOrd="0" presId="urn:microsoft.com/office/officeart/2005/8/layout/list1"/>
    <dgm:cxn modelId="{5B6766D4-3DFB-4A75-AB05-FB3C245C8994}" type="presParOf" srcId="{EA5B96D7-1BF1-4DCF-BF5A-8581DF3405A0}" destId="{360893A3-53D6-4357-B19C-3AABBA66A16D}" srcOrd="17" destOrd="0" presId="urn:microsoft.com/office/officeart/2005/8/layout/list1"/>
    <dgm:cxn modelId="{E0DB357E-73F4-459C-8BD1-467FCC450432}" type="presParOf" srcId="{EA5B96D7-1BF1-4DCF-BF5A-8581DF3405A0}" destId="{4A389CAA-A5BB-4C6F-9CFA-0D82330A43FA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1CBEBE-F40B-4409-9167-573C47447374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5691D51-349A-4589-AA39-2FCC3829970B}">
      <dgm:prSet/>
      <dgm:spPr/>
      <dgm:t>
        <a:bodyPr/>
        <a:lstStyle/>
        <a:p>
          <a:pPr rtl="0"/>
          <a:r>
            <a:rPr lang="en-US" dirty="0" smtClean="0"/>
            <a:t>Requirements for Airman Certification;</a:t>
          </a:r>
          <a:endParaRPr lang="en-US" dirty="0"/>
        </a:p>
      </dgm:t>
    </dgm:pt>
    <dgm:pt modelId="{FAF1B67E-8D76-4260-BD2C-DD4E2075E706}" type="parTrans" cxnId="{78A78D0D-96E1-460C-B2C0-880156F4A7A6}">
      <dgm:prSet/>
      <dgm:spPr/>
      <dgm:t>
        <a:bodyPr/>
        <a:lstStyle/>
        <a:p>
          <a:endParaRPr lang="en-US"/>
        </a:p>
      </dgm:t>
    </dgm:pt>
    <dgm:pt modelId="{3A549896-FDBA-4D13-BBAD-9F0D1AB276C8}" type="sibTrans" cxnId="{78A78D0D-96E1-460C-B2C0-880156F4A7A6}">
      <dgm:prSet/>
      <dgm:spPr/>
      <dgm:t>
        <a:bodyPr/>
        <a:lstStyle/>
        <a:p>
          <a:endParaRPr lang="en-US"/>
        </a:p>
      </dgm:t>
    </dgm:pt>
    <dgm:pt modelId="{C55DB201-6F37-4448-ADC6-B1D6CD143F3A}">
      <dgm:prSet/>
      <dgm:spPr/>
      <dgm:t>
        <a:bodyPr/>
        <a:lstStyle/>
        <a:p>
          <a:pPr rtl="0"/>
          <a:r>
            <a:rPr lang="en-US" smtClean="0"/>
            <a:t>Security Vetting;</a:t>
          </a:r>
          <a:endParaRPr lang="en-US"/>
        </a:p>
      </dgm:t>
    </dgm:pt>
    <dgm:pt modelId="{5183E9BE-135E-41BF-81F2-4117A6636D24}" type="parTrans" cxnId="{A4746B0B-17D7-4196-9224-7408613D032F}">
      <dgm:prSet/>
      <dgm:spPr/>
      <dgm:t>
        <a:bodyPr/>
        <a:lstStyle/>
        <a:p>
          <a:endParaRPr lang="en-US"/>
        </a:p>
      </dgm:t>
    </dgm:pt>
    <dgm:pt modelId="{8AFEB563-4A69-4B5A-B38B-8C88E4A429DD}" type="sibTrans" cxnId="{A4746B0B-17D7-4196-9224-7408613D032F}">
      <dgm:prSet/>
      <dgm:spPr/>
      <dgm:t>
        <a:bodyPr/>
        <a:lstStyle/>
        <a:p>
          <a:endParaRPr lang="en-US"/>
        </a:p>
      </dgm:t>
    </dgm:pt>
    <dgm:pt modelId="{350CE3DD-B9BD-44EC-B2D6-D511E017FA2D}">
      <dgm:prSet/>
      <dgm:spPr/>
      <dgm:t>
        <a:bodyPr/>
        <a:lstStyle/>
        <a:p>
          <a:pPr rtl="0"/>
          <a:r>
            <a:rPr lang="en-US" smtClean="0"/>
            <a:t>Aircraft Marking; </a:t>
          </a:r>
          <a:endParaRPr lang="en-US"/>
        </a:p>
      </dgm:t>
    </dgm:pt>
    <dgm:pt modelId="{A12430B0-D68A-4D41-8C37-CB7FF772CB14}" type="parTrans" cxnId="{D445050E-25F9-4AF9-946D-474207E4BFD1}">
      <dgm:prSet/>
      <dgm:spPr/>
      <dgm:t>
        <a:bodyPr/>
        <a:lstStyle/>
        <a:p>
          <a:endParaRPr lang="en-US"/>
        </a:p>
      </dgm:t>
    </dgm:pt>
    <dgm:pt modelId="{27B0F528-9DA1-4652-999C-8498EF580FB1}" type="sibTrans" cxnId="{D445050E-25F9-4AF9-946D-474207E4BFD1}">
      <dgm:prSet/>
      <dgm:spPr/>
      <dgm:t>
        <a:bodyPr/>
        <a:lstStyle/>
        <a:p>
          <a:endParaRPr lang="en-US"/>
        </a:p>
      </dgm:t>
    </dgm:pt>
    <dgm:pt modelId="{B0FB42D9-E8B2-4A00-B1E8-13FCF3466EC6}">
      <dgm:prSet/>
      <dgm:spPr/>
      <dgm:t>
        <a:bodyPr/>
        <a:lstStyle/>
        <a:p>
          <a:pPr rtl="0"/>
          <a:r>
            <a:rPr lang="en-US" smtClean="0"/>
            <a:t>Registration Requirements. </a:t>
          </a:r>
          <a:endParaRPr lang="en-US"/>
        </a:p>
      </dgm:t>
    </dgm:pt>
    <dgm:pt modelId="{F6EAE992-F92F-48C5-9B73-5AC5E7AE1E00}" type="parTrans" cxnId="{681021FE-18A1-4F4E-B1EB-1DB9C2FF905E}">
      <dgm:prSet/>
      <dgm:spPr/>
      <dgm:t>
        <a:bodyPr/>
        <a:lstStyle/>
        <a:p>
          <a:endParaRPr lang="en-US"/>
        </a:p>
      </dgm:t>
    </dgm:pt>
    <dgm:pt modelId="{4D24A1DF-82D1-4F20-9A62-88FD87CBA725}" type="sibTrans" cxnId="{681021FE-18A1-4F4E-B1EB-1DB9C2FF905E}">
      <dgm:prSet/>
      <dgm:spPr/>
      <dgm:t>
        <a:bodyPr/>
        <a:lstStyle/>
        <a:p>
          <a:endParaRPr lang="en-US"/>
        </a:p>
      </dgm:t>
    </dgm:pt>
    <dgm:pt modelId="{7AFB8A77-2A77-4926-9A27-07AF2C7C8859}">
      <dgm:prSet/>
      <dgm:spPr/>
      <dgm:t>
        <a:bodyPr/>
        <a:lstStyle/>
        <a:p>
          <a:pPr rtl="0"/>
          <a:r>
            <a:rPr lang="en-US" dirty="0" smtClean="0"/>
            <a:t>FAA Claims No Ability Under § 333 to Waive:</a:t>
          </a:r>
          <a:endParaRPr lang="en-US" dirty="0"/>
        </a:p>
      </dgm:t>
    </dgm:pt>
    <dgm:pt modelId="{50D5F05A-FB06-41B4-BABD-9A8DB482B62E}" type="parTrans" cxnId="{B44DFBA3-A4B3-421B-9123-04927B5C8011}">
      <dgm:prSet/>
      <dgm:spPr/>
      <dgm:t>
        <a:bodyPr/>
        <a:lstStyle/>
        <a:p>
          <a:endParaRPr lang="en-US"/>
        </a:p>
      </dgm:t>
    </dgm:pt>
    <dgm:pt modelId="{55D71672-814D-4432-8A6F-C5566B6C2074}" type="sibTrans" cxnId="{B44DFBA3-A4B3-421B-9123-04927B5C8011}">
      <dgm:prSet/>
      <dgm:spPr/>
      <dgm:t>
        <a:bodyPr/>
        <a:lstStyle/>
        <a:p>
          <a:endParaRPr lang="en-US"/>
        </a:p>
      </dgm:t>
    </dgm:pt>
    <dgm:pt modelId="{60C479EE-F037-42E5-A77C-5760D8CA95E4}" type="pres">
      <dgm:prSet presAssocID="{271CBEBE-F40B-4409-9167-573C474473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3970A4-EA1A-4C0E-950E-79FCDABEE0C3}" type="pres">
      <dgm:prSet presAssocID="{7AFB8A77-2A77-4926-9A27-07AF2C7C8859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8C6E3-2528-42F0-8803-2547AF29B0FD}" type="pres">
      <dgm:prSet presAssocID="{55D71672-814D-4432-8A6F-C5566B6C2074}" presName="spacer" presStyleCnt="0"/>
      <dgm:spPr/>
    </dgm:pt>
    <dgm:pt modelId="{6B79F85F-5891-4D60-B004-44E68663EF19}" type="pres">
      <dgm:prSet presAssocID="{E5691D51-349A-4589-AA39-2FCC3829970B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8054E7-953E-4513-B4F7-C97AE4C13204}" type="pres">
      <dgm:prSet presAssocID="{3A549896-FDBA-4D13-BBAD-9F0D1AB276C8}" presName="spacer" presStyleCnt="0"/>
      <dgm:spPr/>
    </dgm:pt>
    <dgm:pt modelId="{E55377E0-CB81-4E6F-93D2-E6711FA662B9}" type="pres">
      <dgm:prSet presAssocID="{C55DB201-6F37-4448-ADC6-B1D6CD143F3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BEFFD8-0395-48E4-B603-FA9389457554}" type="pres">
      <dgm:prSet presAssocID="{8AFEB563-4A69-4B5A-B38B-8C88E4A429DD}" presName="spacer" presStyleCnt="0"/>
      <dgm:spPr/>
    </dgm:pt>
    <dgm:pt modelId="{C294A9CD-2CD3-4835-90B4-CA0845BED488}" type="pres">
      <dgm:prSet presAssocID="{350CE3DD-B9BD-44EC-B2D6-D511E017FA2D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021A5D-9CE7-4D14-8E68-79FE23D88C33}" type="pres">
      <dgm:prSet presAssocID="{27B0F528-9DA1-4652-999C-8498EF580FB1}" presName="spacer" presStyleCnt="0"/>
      <dgm:spPr/>
    </dgm:pt>
    <dgm:pt modelId="{AD672F35-CA6F-446C-ACE4-DB37D46DDB02}" type="pres">
      <dgm:prSet presAssocID="{B0FB42D9-E8B2-4A00-B1E8-13FCF3466EC6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746B0B-17D7-4196-9224-7408613D032F}" srcId="{271CBEBE-F40B-4409-9167-573C47447374}" destId="{C55DB201-6F37-4448-ADC6-B1D6CD143F3A}" srcOrd="2" destOrd="0" parTransId="{5183E9BE-135E-41BF-81F2-4117A6636D24}" sibTransId="{8AFEB563-4A69-4B5A-B38B-8C88E4A429DD}"/>
    <dgm:cxn modelId="{D445050E-25F9-4AF9-946D-474207E4BFD1}" srcId="{271CBEBE-F40B-4409-9167-573C47447374}" destId="{350CE3DD-B9BD-44EC-B2D6-D511E017FA2D}" srcOrd="3" destOrd="0" parTransId="{A12430B0-D68A-4D41-8C37-CB7FF772CB14}" sibTransId="{27B0F528-9DA1-4652-999C-8498EF580FB1}"/>
    <dgm:cxn modelId="{16B9DBBB-EA87-44BC-A880-82FA1A63D5D9}" type="presOf" srcId="{350CE3DD-B9BD-44EC-B2D6-D511E017FA2D}" destId="{C294A9CD-2CD3-4835-90B4-CA0845BED488}" srcOrd="0" destOrd="0" presId="urn:microsoft.com/office/officeart/2005/8/layout/vList2"/>
    <dgm:cxn modelId="{6096D7CB-6AED-432D-9922-C825F7D684DC}" type="presOf" srcId="{7AFB8A77-2A77-4926-9A27-07AF2C7C8859}" destId="{4B3970A4-EA1A-4C0E-950E-79FCDABEE0C3}" srcOrd="0" destOrd="0" presId="urn:microsoft.com/office/officeart/2005/8/layout/vList2"/>
    <dgm:cxn modelId="{08DDFC90-40C6-4B5A-83B9-2A2B11834780}" type="presOf" srcId="{C55DB201-6F37-4448-ADC6-B1D6CD143F3A}" destId="{E55377E0-CB81-4E6F-93D2-E6711FA662B9}" srcOrd="0" destOrd="0" presId="urn:microsoft.com/office/officeart/2005/8/layout/vList2"/>
    <dgm:cxn modelId="{681021FE-18A1-4F4E-B1EB-1DB9C2FF905E}" srcId="{271CBEBE-F40B-4409-9167-573C47447374}" destId="{B0FB42D9-E8B2-4A00-B1E8-13FCF3466EC6}" srcOrd="4" destOrd="0" parTransId="{F6EAE992-F92F-48C5-9B73-5AC5E7AE1E00}" sibTransId="{4D24A1DF-82D1-4F20-9A62-88FD87CBA725}"/>
    <dgm:cxn modelId="{43BDC8CA-D5B0-40ED-9880-D0A09345A12E}" type="presOf" srcId="{B0FB42D9-E8B2-4A00-B1E8-13FCF3466EC6}" destId="{AD672F35-CA6F-446C-ACE4-DB37D46DDB02}" srcOrd="0" destOrd="0" presId="urn:microsoft.com/office/officeart/2005/8/layout/vList2"/>
    <dgm:cxn modelId="{AB634B61-93FD-4C0D-8A31-246760D058FD}" type="presOf" srcId="{271CBEBE-F40B-4409-9167-573C47447374}" destId="{60C479EE-F037-42E5-A77C-5760D8CA95E4}" srcOrd="0" destOrd="0" presId="urn:microsoft.com/office/officeart/2005/8/layout/vList2"/>
    <dgm:cxn modelId="{FE82174A-4E15-491D-B269-4BCDA7198CCF}" type="presOf" srcId="{E5691D51-349A-4589-AA39-2FCC3829970B}" destId="{6B79F85F-5891-4D60-B004-44E68663EF19}" srcOrd="0" destOrd="0" presId="urn:microsoft.com/office/officeart/2005/8/layout/vList2"/>
    <dgm:cxn modelId="{78A78D0D-96E1-460C-B2C0-880156F4A7A6}" srcId="{271CBEBE-F40B-4409-9167-573C47447374}" destId="{E5691D51-349A-4589-AA39-2FCC3829970B}" srcOrd="1" destOrd="0" parTransId="{FAF1B67E-8D76-4260-BD2C-DD4E2075E706}" sibTransId="{3A549896-FDBA-4D13-BBAD-9F0D1AB276C8}"/>
    <dgm:cxn modelId="{B44DFBA3-A4B3-421B-9123-04927B5C8011}" srcId="{271CBEBE-F40B-4409-9167-573C47447374}" destId="{7AFB8A77-2A77-4926-9A27-07AF2C7C8859}" srcOrd="0" destOrd="0" parTransId="{50D5F05A-FB06-41B4-BABD-9A8DB482B62E}" sibTransId="{55D71672-814D-4432-8A6F-C5566B6C2074}"/>
    <dgm:cxn modelId="{BEF4231F-AC71-4DC0-BAA3-AD09035BF54B}" type="presParOf" srcId="{60C479EE-F037-42E5-A77C-5760D8CA95E4}" destId="{4B3970A4-EA1A-4C0E-950E-79FCDABEE0C3}" srcOrd="0" destOrd="0" presId="urn:microsoft.com/office/officeart/2005/8/layout/vList2"/>
    <dgm:cxn modelId="{E17DA988-8FFE-49D3-B6E9-42D5A2BE7630}" type="presParOf" srcId="{60C479EE-F037-42E5-A77C-5760D8CA95E4}" destId="{5968C6E3-2528-42F0-8803-2547AF29B0FD}" srcOrd="1" destOrd="0" presId="urn:microsoft.com/office/officeart/2005/8/layout/vList2"/>
    <dgm:cxn modelId="{1E9940F8-228C-40B7-A18F-A84FFFD14AB5}" type="presParOf" srcId="{60C479EE-F037-42E5-A77C-5760D8CA95E4}" destId="{6B79F85F-5891-4D60-B004-44E68663EF19}" srcOrd="2" destOrd="0" presId="urn:microsoft.com/office/officeart/2005/8/layout/vList2"/>
    <dgm:cxn modelId="{7DEA36B2-2ED8-4DB2-A6E5-BE31E6287885}" type="presParOf" srcId="{60C479EE-F037-42E5-A77C-5760D8CA95E4}" destId="{518054E7-953E-4513-B4F7-C97AE4C13204}" srcOrd="3" destOrd="0" presId="urn:microsoft.com/office/officeart/2005/8/layout/vList2"/>
    <dgm:cxn modelId="{862B0B0C-6300-4E26-B682-6F5EAC7ECADB}" type="presParOf" srcId="{60C479EE-F037-42E5-A77C-5760D8CA95E4}" destId="{E55377E0-CB81-4E6F-93D2-E6711FA662B9}" srcOrd="4" destOrd="0" presId="urn:microsoft.com/office/officeart/2005/8/layout/vList2"/>
    <dgm:cxn modelId="{9D166F42-53A1-4C42-BC8E-1930C92918FC}" type="presParOf" srcId="{60C479EE-F037-42E5-A77C-5760D8CA95E4}" destId="{C0BEFFD8-0395-48E4-B603-FA9389457554}" srcOrd="5" destOrd="0" presId="urn:microsoft.com/office/officeart/2005/8/layout/vList2"/>
    <dgm:cxn modelId="{BE7BD86E-9FD3-49A9-8ABE-D5D36CC59821}" type="presParOf" srcId="{60C479EE-F037-42E5-A77C-5760D8CA95E4}" destId="{C294A9CD-2CD3-4835-90B4-CA0845BED488}" srcOrd="6" destOrd="0" presId="urn:microsoft.com/office/officeart/2005/8/layout/vList2"/>
    <dgm:cxn modelId="{C2C6C8EE-29B7-441C-B1EC-AC8729723A16}" type="presParOf" srcId="{60C479EE-F037-42E5-A77C-5760D8CA95E4}" destId="{D4021A5D-9CE7-4D14-8E68-79FE23D88C33}" srcOrd="7" destOrd="0" presId="urn:microsoft.com/office/officeart/2005/8/layout/vList2"/>
    <dgm:cxn modelId="{74AB7FE4-1595-414D-9383-DC7DF967F766}" type="presParOf" srcId="{60C479EE-F037-42E5-A77C-5760D8CA95E4}" destId="{AD672F35-CA6F-446C-ACE4-DB37D46DDB0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14E0FF-973A-48EC-AD53-306BC91EDA60}" type="doc">
      <dgm:prSet loTypeId="urn:microsoft.com/office/officeart/2005/8/layout/vList2" loCatId="list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796B3033-FC30-44EB-BF0F-514BA5BA93EA}">
      <dgm:prSet/>
      <dgm:spPr/>
      <dgm:t>
        <a:bodyPr/>
        <a:lstStyle/>
        <a:p>
          <a:pPr rtl="0"/>
          <a:r>
            <a:rPr lang="en-US" dirty="0" smtClean="0"/>
            <a:t>No operator certificate required, but follow community-based standards</a:t>
          </a:r>
          <a:endParaRPr lang="en-US" dirty="0"/>
        </a:p>
      </dgm:t>
    </dgm:pt>
    <dgm:pt modelId="{80670DC6-93B0-4182-8C31-B91550E0DCC2}" type="parTrans" cxnId="{652325D6-7859-4818-9DC2-F8167020961A}">
      <dgm:prSet/>
      <dgm:spPr/>
      <dgm:t>
        <a:bodyPr/>
        <a:lstStyle/>
        <a:p>
          <a:endParaRPr lang="en-US"/>
        </a:p>
      </dgm:t>
    </dgm:pt>
    <dgm:pt modelId="{67631EEE-354E-4459-9DAA-6867A0BFD445}" type="sibTrans" cxnId="{652325D6-7859-4818-9DC2-F8167020961A}">
      <dgm:prSet/>
      <dgm:spPr/>
      <dgm:t>
        <a:bodyPr/>
        <a:lstStyle/>
        <a:p>
          <a:endParaRPr lang="en-US"/>
        </a:p>
      </dgm:t>
    </dgm:pt>
    <dgm:pt modelId="{1394760E-7CC6-4D03-8B9B-C44AAA974F6F}">
      <dgm:prSet/>
      <dgm:spPr/>
      <dgm:t>
        <a:bodyPr/>
        <a:lstStyle/>
        <a:p>
          <a:pPr rtl="0"/>
          <a:r>
            <a:rPr lang="en-US" smtClean="0"/>
            <a:t>Strict VLOS – no FPV or other visual aids</a:t>
          </a:r>
          <a:endParaRPr lang="en-US"/>
        </a:p>
      </dgm:t>
    </dgm:pt>
    <dgm:pt modelId="{44B4D86C-42DC-4906-AF13-73FA1E812B02}" type="parTrans" cxnId="{28DDDA93-A910-4E21-895D-C8D503DFE6B1}">
      <dgm:prSet/>
      <dgm:spPr/>
      <dgm:t>
        <a:bodyPr/>
        <a:lstStyle/>
        <a:p>
          <a:endParaRPr lang="en-US"/>
        </a:p>
      </dgm:t>
    </dgm:pt>
    <dgm:pt modelId="{58D55A7D-F0C9-4924-B05D-8FD2A330EA3F}" type="sibTrans" cxnId="{28DDDA93-A910-4E21-895D-C8D503DFE6B1}">
      <dgm:prSet/>
      <dgm:spPr/>
      <dgm:t>
        <a:bodyPr/>
        <a:lstStyle/>
        <a:p>
          <a:endParaRPr lang="en-US"/>
        </a:p>
      </dgm:t>
    </dgm:pt>
    <dgm:pt modelId="{70962436-BE43-4E25-BFFE-ADD927EFD490}">
      <dgm:prSet/>
      <dgm:spPr/>
      <dgm:t>
        <a:bodyPr/>
        <a:lstStyle/>
        <a:p>
          <a:pPr rtl="0"/>
          <a:r>
            <a:rPr lang="en-US" dirty="0" smtClean="0"/>
            <a:t>Below 400 </a:t>
          </a:r>
          <a:r>
            <a:rPr lang="en-US" dirty="0" err="1" smtClean="0"/>
            <a:t>ft</a:t>
          </a:r>
          <a:r>
            <a:rPr lang="en-US" dirty="0" smtClean="0"/>
            <a:t> AGL</a:t>
          </a:r>
          <a:endParaRPr lang="en-US" dirty="0"/>
        </a:p>
      </dgm:t>
    </dgm:pt>
    <dgm:pt modelId="{A956A20F-E8A4-4F18-B569-FC5E21A25397}" type="parTrans" cxnId="{9E40E82E-1698-4D51-B7A3-2738B8508616}">
      <dgm:prSet/>
      <dgm:spPr/>
      <dgm:t>
        <a:bodyPr/>
        <a:lstStyle/>
        <a:p>
          <a:endParaRPr lang="en-US"/>
        </a:p>
      </dgm:t>
    </dgm:pt>
    <dgm:pt modelId="{0F04D39B-6E3E-4922-891F-82FFD470873D}" type="sibTrans" cxnId="{9E40E82E-1698-4D51-B7A3-2738B8508616}">
      <dgm:prSet/>
      <dgm:spPr/>
      <dgm:t>
        <a:bodyPr/>
        <a:lstStyle/>
        <a:p>
          <a:endParaRPr lang="en-US"/>
        </a:p>
      </dgm:t>
    </dgm:pt>
    <dgm:pt modelId="{755D97BA-AC87-4031-85EE-119EE0C3B960}">
      <dgm:prSet/>
      <dgm:spPr/>
      <dgm:t>
        <a:bodyPr/>
        <a:lstStyle/>
        <a:p>
          <a:pPr rtl="0"/>
          <a:r>
            <a:rPr lang="en-US" dirty="0" smtClean="0"/>
            <a:t>No registration required</a:t>
          </a:r>
          <a:endParaRPr lang="en-US" dirty="0"/>
        </a:p>
      </dgm:t>
    </dgm:pt>
    <dgm:pt modelId="{4DCC4119-846B-40A8-9CB7-966D2873DDB2}" type="parTrans" cxnId="{FA2E1BFA-984E-4847-ADC0-7A0FB0C34A98}">
      <dgm:prSet/>
      <dgm:spPr/>
      <dgm:t>
        <a:bodyPr/>
        <a:lstStyle/>
        <a:p>
          <a:endParaRPr lang="en-US"/>
        </a:p>
      </dgm:t>
    </dgm:pt>
    <dgm:pt modelId="{A24105B5-1008-44EC-81ED-C67498E37995}" type="sibTrans" cxnId="{FA2E1BFA-984E-4847-ADC0-7A0FB0C34A98}">
      <dgm:prSet/>
      <dgm:spPr/>
      <dgm:t>
        <a:bodyPr/>
        <a:lstStyle/>
        <a:p>
          <a:endParaRPr lang="en-US"/>
        </a:p>
      </dgm:t>
    </dgm:pt>
    <dgm:pt modelId="{F3B5FA54-93DE-40C3-9A64-AE9CF3C827C5}" type="pres">
      <dgm:prSet presAssocID="{B014E0FF-973A-48EC-AD53-306BC91EDA60}" presName="linear" presStyleCnt="0">
        <dgm:presLayoutVars>
          <dgm:animLvl val="lvl"/>
          <dgm:resizeHandles val="exact"/>
        </dgm:presLayoutVars>
      </dgm:prSet>
      <dgm:spPr/>
    </dgm:pt>
    <dgm:pt modelId="{7DA38DEB-73F5-4F9D-A046-89C98948451E}" type="pres">
      <dgm:prSet presAssocID="{796B3033-FC30-44EB-BF0F-514BA5BA93E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3AD2F7B-110E-477C-901D-EB5731C975E2}" type="pres">
      <dgm:prSet presAssocID="{67631EEE-354E-4459-9DAA-6867A0BFD445}" presName="spacer" presStyleCnt="0"/>
      <dgm:spPr/>
    </dgm:pt>
    <dgm:pt modelId="{042F022F-1DF9-4478-BE8A-6A672370707E}" type="pres">
      <dgm:prSet presAssocID="{1394760E-7CC6-4D03-8B9B-C44AAA974F6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FC30F62-445C-4FD9-9181-89ECF5C7B3BA}" type="pres">
      <dgm:prSet presAssocID="{58D55A7D-F0C9-4924-B05D-8FD2A330EA3F}" presName="spacer" presStyleCnt="0"/>
      <dgm:spPr/>
    </dgm:pt>
    <dgm:pt modelId="{89BDF845-1A3E-469A-94F7-D4AF4C84BF75}" type="pres">
      <dgm:prSet presAssocID="{70962436-BE43-4E25-BFFE-ADD927EFD49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8D093B7-81DC-4B02-B0A9-6EFC9A4B277D}" type="pres">
      <dgm:prSet presAssocID="{0F04D39B-6E3E-4922-891F-82FFD470873D}" presName="spacer" presStyleCnt="0"/>
      <dgm:spPr/>
    </dgm:pt>
    <dgm:pt modelId="{3884FE34-ABCD-4E33-B0E0-655F9B3AEEE5}" type="pres">
      <dgm:prSet presAssocID="{755D97BA-AC87-4031-85EE-119EE0C3B96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A2E1BFA-984E-4847-ADC0-7A0FB0C34A98}" srcId="{B014E0FF-973A-48EC-AD53-306BC91EDA60}" destId="{755D97BA-AC87-4031-85EE-119EE0C3B960}" srcOrd="3" destOrd="0" parTransId="{4DCC4119-846B-40A8-9CB7-966D2873DDB2}" sibTransId="{A24105B5-1008-44EC-81ED-C67498E37995}"/>
    <dgm:cxn modelId="{D89A50D5-F1A9-4201-B8A1-E9A063AD9B3B}" type="presOf" srcId="{B014E0FF-973A-48EC-AD53-306BC91EDA60}" destId="{F3B5FA54-93DE-40C3-9A64-AE9CF3C827C5}" srcOrd="0" destOrd="0" presId="urn:microsoft.com/office/officeart/2005/8/layout/vList2"/>
    <dgm:cxn modelId="{865E676A-34BA-4215-9A0E-56E3A3BE3444}" type="presOf" srcId="{796B3033-FC30-44EB-BF0F-514BA5BA93EA}" destId="{7DA38DEB-73F5-4F9D-A046-89C98948451E}" srcOrd="0" destOrd="0" presId="urn:microsoft.com/office/officeart/2005/8/layout/vList2"/>
    <dgm:cxn modelId="{28DDDA93-A910-4E21-895D-C8D503DFE6B1}" srcId="{B014E0FF-973A-48EC-AD53-306BC91EDA60}" destId="{1394760E-7CC6-4D03-8B9B-C44AAA974F6F}" srcOrd="1" destOrd="0" parTransId="{44B4D86C-42DC-4906-AF13-73FA1E812B02}" sibTransId="{58D55A7D-F0C9-4924-B05D-8FD2A330EA3F}"/>
    <dgm:cxn modelId="{9E40E82E-1698-4D51-B7A3-2738B8508616}" srcId="{B014E0FF-973A-48EC-AD53-306BC91EDA60}" destId="{70962436-BE43-4E25-BFFE-ADD927EFD490}" srcOrd="2" destOrd="0" parTransId="{A956A20F-E8A4-4F18-B569-FC5E21A25397}" sibTransId="{0F04D39B-6E3E-4922-891F-82FFD470873D}"/>
    <dgm:cxn modelId="{652325D6-7859-4818-9DC2-F8167020961A}" srcId="{B014E0FF-973A-48EC-AD53-306BC91EDA60}" destId="{796B3033-FC30-44EB-BF0F-514BA5BA93EA}" srcOrd="0" destOrd="0" parTransId="{80670DC6-93B0-4182-8C31-B91550E0DCC2}" sibTransId="{67631EEE-354E-4459-9DAA-6867A0BFD445}"/>
    <dgm:cxn modelId="{759D9239-94AE-4EC8-9A2A-230456F70CF8}" type="presOf" srcId="{70962436-BE43-4E25-BFFE-ADD927EFD490}" destId="{89BDF845-1A3E-469A-94F7-D4AF4C84BF75}" srcOrd="0" destOrd="0" presId="urn:microsoft.com/office/officeart/2005/8/layout/vList2"/>
    <dgm:cxn modelId="{F7ACDBEA-F1AC-48D3-86F1-99FC7938BF03}" type="presOf" srcId="{1394760E-7CC6-4D03-8B9B-C44AAA974F6F}" destId="{042F022F-1DF9-4478-BE8A-6A672370707E}" srcOrd="0" destOrd="0" presId="urn:microsoft.com/office/officeart/2005/8/layout/vList2"/>
    <dgm:cxn modelId="{D57168DB-3E9B-4205-A309-67F82AB884B7}" type="presOf" srcId="{755D97BA-AC87-4031-85EE-119EE0C3B960}" destId="{3884FE34-ABCD-4E33-B0E0-655F9B3AEEE5}" srcOrd="0" destOrd="0" presId="urn:microsoft.com/office/officeart/2005/8/layout/vList2"/>
    <dgm:cxn modelId="{E8688757-B5F6-4C92-8B97-C5DF9D4C4111}" type="presParOf" srcId="{F3B5FA54-93DE-40C3-9A64-AE9CF3C827C5}" destId="{7DA38DEB-73F5-4F9D-A046-89C98948451E}" srcOrd="0" destOrd="0" presId="urn:microsoft.com/office/officeart/2005/8/layout/vList2"/>
    <dgm:cxn modelId="{15272E83-AA8F-4B37-811F-400063087072}" type="presParOf" srcId="{F3B5FA54-93DE-40C3-9A64-AE9CF3C827C5}" destId="{E3AD2F7B-110E-477C-901D-EB5731C975E2}" srcOrd="1" destOrd="0" presId="urn:microsoft.com/office/officeart/2005/8/layout/vList2"/>
    <dgm:cxn modelId="{611043DF-4982-4F4F-8AE5-B858C9C58452}" type="presParOf" srcId="{F3B5FA54-93DE-40C3-9A64-AE9CF3C827C5}" destId="{042F022F-1DF9-4478-BE8A-6A672370707E}" srcOrd="2" destOrd="0" presId="urn:microsoft.com/office/officeart/2005/8/layout/vList2"/>
    <dgm:cxn modelId="{B43C66E5-EF44-4505-9DB3-89A52EA55C38}" type="presParOf" srcId="{F3B5FA54-93DE-40C3-9A64-AE9CF3C827C5}" destId="{CFC30F62-445C-4FD9-9181-89ECF5C7B3BA}" srcOrd="3" destOrd="0" presId="urn:microsoft.com/office/officeart/2005/8/layout/vList2"/>
    <dgm:cxn modelId="{C251532E-4F58-4848-86C9-AE3411CCD12E}" type="presParOf" srcId="{F3B5FA54-93DE-40C3-9A64-AE9CF3C827C5}" destId="{89BDF845-1A3E-469A-94F7-D4AF4C84BF75}" srcOrd="4" destOrd="0" presId="urn:microsoft.com/office/officeart/2005/8/layout/vList2"/>
    <dgm:cxn modelId="{92AEC307-D7CF-4695-A31A-BF70DF58FE27}" type="presParOf" srcId="{F3B5FA54-93DE-40C3-9A64-AE9CF3C827C5}" destId="{48D093B7-81DC-4B02-B0A9-6EFC9A4B277D}" srcOrd="5" destOrd="0" presId="urn:microsoft.com/office/officeart/2005/8/layout/vList2"/>
    <dgm:cxn modelId="{B74A29D1-BC44-4710-9370-DB9AAFC5B12C}" type="presParOf" srcId="{F3B5FA54-93DE-40C3-9A64-AE9CF3C827C5}" destId="{3884FE34-ABCD-4E33-B0E0-655F9B3AEEE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1DFC1B1-2806-4CB5-81D8-C7895FB735FE}" type="doc">
      <dgm:prSet loTypeId="urn:microsoft.com/office/officeart/2005/8/layout/vList2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52397C4-8802-4AF5-9B95-7FD23CE9934B}">
      <dgm:prSet/>
      <dgm:spPr/>
      <dgm:t>
        <a:bodyPr/>
        <a:lstStyle/>
        <a:p>
          <a:pPr rtl="0"/>
          <a:r>
            <a:rPr lang="en-US" dirty="0" smtClean="0"/>
            <a:t>Need operator certificate, pass aeronautical knowledge test</a:t>
          </a:r>
          <a:endParaRPr lang="en-US" dirty="0"/>
        </a:p>
      </dgm:t>
    </dgm:pt>
    <dgm:pt modelId="{63782C90-9432-468E-A044-52528683B2AB}" type="parTrans" cxnId="{AD6CB873-662B-4975-9C8C-93172584D753}">
      <dgm:prSet/>
      <dgm:spPr/>
      <dgm:t>
        <a:bodyPr/>
        <a:lstStyle/>
        <a:p>
          <a:endParaRPr lang="en-US"/>
        </a:p>
      </dgm:t>
    </dgm:pt>
    <dgm:pt modelId="{6B0E950F-C8A4-40B6-8CD2-FD441CAF3D2A}" type="sibTrans" cxnId="{AD6CB873-662B-4975-9C8C-93172584D753}">
      <dgm:prSet/>
      <dgm:spPr/>
      <dgm:t>
        <a:bodyPr/>
        <a:lstStyle/>
        <a:p>
          <a:endParaRPr lang="en-US"/>
        </a:p>
      </dgm:t>
    </dgm:pt>
    <dgm:pt modelId="{620BDF05-AAC6-46EA-ACAA-D2EAF8D51A13}">
      <dgm:prSet/>
      <dgm:spPr/>
      <dgm:t>
        <a:bodyPr/>
        <a:lstStyle/>
        <a:p>
          <a:pPr rtl="0"/>
          <a:r>
            <a:rPr lang="en-US" dirty="0" smtClean="0"/>
            <a:t>VLOS satisfied IF operator </a:t>
          </a:r>
          <a:r>
            <a:rPr lang="en-US" i="1" dirty="0" smtClean="0"/>
            <a:t>capable</a:t>
          </a:r>
          <a:endParaRPr lang="en-US" i="1" dirty="0"/>
        </a:p>
      </dgm:t>
    </dgm:pt>
    <dgm:pt modelId="{77FDDB4B-6B8D-4C74-963C-47278C465CE9}" type="parTrans" cxnId="{BBAE4AC0-331D-4571-A5E6-CF30B9ED1302}">
      <dgm:prSet/>
      <dgm:spPr/>
      <dgm:t>
        <a:bodyPr/>
        <a:lstStyle/>
        <a:p>
          <a:endParaRPr lang="en-US"/>
        </a:p>
      </dgm:t>
    </dgm:pt>
    <dgm:pt modelId="{188C77AE-D8CE-4897-972C-FF7157066D9B}" type="sibTrans" cxnId="{BBAE4AC0-331D-4571-A5E6-CF30B9ED1302}">
      <dgm:prSet/>
      <dgm:spPr/>
      <dgm:t>
        <a:bodyPr/>
        <a:lstStyle/>
        <a:p>
          <a:endParaRPr lang="en-US"/>
        </a:p>
      </dgm:t>
    </dgm:pt>
    <dgm:pt modelId="{509A1D39-56A2-4DA5-B39D-A1B502D80700}">
      <dgm:prSet/>
      <dgm:spPr/>
      <dgm:t>
        <a:bodyPr/>
        <a:lstStyle/>
        <a:p>
          <a:pPr rtl="0"/>
          <a:r>
            <a:rPr lang="en-US" dirty="0" smtClean="0"/>
            <a:t>Below 500 </a:t>
          </a:r>
          <a:r>
            <a:rPr lang="en-US" dirty="0" err="1" smtClean="0"/>
            <a:t>ft</a:t>
          </a:r>
          <a:r>
            <a:rPr lang="en-US" dirty="0" smtClean="0"/>
            <a:t> AGL/Class G</a:t>
          </a:r>
          <a:endParaRPr lang="en-US" dirty="0"/>
        </a:p>
      </dgm:t>
    </dgm:pt>
    <dgm:pt modelId="{AF41B5A8-52F2-4313-95AA-5248AE4496D7}" type="parTrans" cxnId="{904836F0-A412-49F9-90C0-EA7F366D2E91}">
      <dgm:prSet/>
      <dgm:spPr/>
      <dgm:t>
        <a:bodyPr/>
        <a:lstStyle/>
        <a:p>
          <a:endParaRPr lang="en-US"/>
        </a:p>
      </dgm:t>
    </dgm:pt>
    <dgm:pt modelId="{0F643FEE-94DB-4903-A2E1-1E3BA2A74BF6}" type="sibTrans" cxnId="{904836F0-A412-49F9-90C0-EA7F366D2E91}">
      <dgm:prSet/>
      <dgm:spPr/>
      <dgm:t>
        <a:bodyPr/>
        <a:lstStyle/>
        <a:p>
          <a:endParaRPr lang="en-US"/>
        </a:p>
      </dgm:t>
    </dgm:pt>
    <dgm:pt modelId="{CC930F4D-6E5E-4E79-B035-DE6E46350F09}">
      <dgm:prSet/>
      <dgm:spPr/>
      <dgm:t>
        <a:bodyPr/>
        <a:lstStyle/>
        <a:p>
          <a:pPr rtl="0"/>
          <a:r>
            <a:rPr lang="en-US" dirty="0" smtClean="0"/>
            <a:t>Class B, C, D or E ok with ATC authorization</a:t>
          </a:r>
          <a:endParaRPr lang="en-US" dirty="0"/>
        </a:p>
      </dgm:t>
    </dgm:pt>
    <dgm:pt modelId="{9C5AB44F-0706-4886-A768-81F7C78DD1D5}" type="parTrans" cxnId="{C061678F-C218-439E-ABD8-B47D39E9B1C3}">
      <dgm:prSet/>
      <dgm:spPr/>
      <dgm:t>
        <a:bodyPr/>
        <a:lstStyle/>
        <a:p>
          <a:endParaRPr lang="en-US"/>
        </a:p>
      </dgm:t>
    </dgm:pt>
    <dgm:pt modelId="{C3DA8B95-CC6B-4414-86C1-4F9F373E48FB}" type="sibTrans" cxnId="{C061678F-C218-439E-ABD8-B47D39E9B1C3}">
      <dgm:prSet/>
      <dgm:spPr/>
      <dgm:t>
        <a:bodyPr/>
        <a:lstStyle/>
        <a:p>
          <a:endParaRPr lang="en-US"/>
        </a:p>
      </dgm:t>
    </dgm:pt>
    <dgm:pt modelId="{D8D1884B-800B-4B37-B464-F5E67B7179BE}">
      <dgm:prSet/>
      <dgm:spPr/>
      <dgm:t>
        <a:bodyPr/>
        <a:lstStyle/>
        <a:p>
          <a:pPr rtl="0"/>
          <a:r>
            <a:rPr lang="en-US" dirty="0" smtClean="0"/>
            <a:t>Aircraft must be registered</a:t>
          </a:r>
          <a:endParaRPr lang="en-US" dirty="0"/>
        </a:p>
      </dgm:t>
    </dgm:pt>
    <dgm:pt modelId="{7B0D1C48-3DD5-486E-B96C-2F1BC15DB044}" type="parTrans" cxnId="{120CFD74-30B1-443B-8002-FEFD040D5C7D}">
      <dgm:prSet/>
      <dgm:spPr/>
      <dgm:t>
        <a:bodyPr/>
        <a:lstStyle/>
        <a:p>
          <a:endParaRPr lang="en-US"/>
        </a:p>
      </dgm:t>
    </dgm:pt>
    <dgm:pt modelId="{89C9D76D-5E64-4CEC-A0EA-029B21169844}" type="sibTrans" cxnId="{120CFD74-30B1-443B-8002-FEFD040D5C7D}">
      <dgm:prSet/>
      <dgm:spPr/>
      <dgm:t>
        <a:bodyPr/>
        <a:lstStyle/>
        <a:p>
          <a:endParaRPr lang="en-US"/>
        </a:p>
      </dgm:t>
    </dgm:pt>
    <dgm:pt modelId="{F028352D-A7B9-4CCD-BFB0-C06ED556D153}">
      <dgm:prSet/>
      <dgm:spPr/>
      <dgm:t>
        <a:bodyPr/>
        <a:lstStyle/>
        <a:p>
          <a:pPr rtl="0"/>
          <a:r>
            <a:rPr lang="en-US" dirty="0" smtClean="0"/>
            <a:t>Visual observer</a:t>
          </a:r>
          <a:endParaRPr lang="en-US" dirty="0"/>
        </a:p>
      </dgm:t>
    </dgm:pt>
    <dgm:pt modelId="{BF3EB489-508C-4635-9568-CA3983AD388C}" type="parTrans" cxnId="{05E426C6-A164-479E-8FFF-6043FEE74CA0}">
      <dgm:prSet/>
      <dgm:spPr/>
      <dgm:t>
        <a:bodyPr/>
        <a:lstStyle/>
        <a:p>
          <a:endParaRPr lang="en-US"/>
        </a:p>
      </dgm:t>
    </dgm:pt>
    <dgm:pt modelId="{C4020D3E-3453-448F-AE7B-E84D53FF700F}" type="sibTrans" cxnId="{05E426C6-A164-479E-8FFF-6043FEE74CA0}">
      <dgm:prSet/>
      <dgm:spPr/>
      <dgm:t>
        <a:bodyPr/>
        <a:lstStyle/>
        <a:p>
          <a:endParaRPr lang="en-US"/>
        </a:p>
      </dgm:t>
    </dgm:pt>
    <dgm:pt modelId="{CFB4468C-1733-49D0-98DE-468D3E5AD77E}" type="pres">
      <dgm:prSet presAssocID="{B1DFC1B1-2806-4CB5-81D8-C7895FB735FE}" presName="linear" presStyleCnt="0">
        <dgm:presLayoutVars>
          <dgm:animLvl val="lvl"/>
          <dgm:resizeHandles val="exact"/>
        </dgm:presLayoutVars>
      </dgm:prSet>
      <dgm:spPr/>
    </dgm:pt>
    <dgm:pt modelId="{4DBDE5B4-A761-413D-B7AA-D3B1CBE21488}" type="pres">
      <dgm:prSet presAssocID="{E52397C4-8802-4AF5-9B95-7FD23CE9934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6C7254B-9977-4D4B-8C14-6CAA893353A8}" type="pres">
      <dgm:prSet presAssocID="{6B0E950F-C8A4-40B6-8CD2-FD441CAF3D2A}" presName="spacer" presStyleCnt="0"/>
      <dgm:spPr/>
    </dgm:pt>
    <dgm:pt modelId="{EF394F28-212E-4E5C-B816-D414E19542C5}" type="pres">
      <dgm:prSet presAssocID="{620BDF05-AAC6-46EA-ACAA-D2EAF8D51A13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AC8C9-193E-4D14-8583-544EFE1737F6}" type="pres">
      <dgm:prSet presAssocID="{620BDF05-AAC6-46EA-ACAA-D2EAF8D51A13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4BF432-7EB5-4D99-A2C3-B797C12EA3F4}" type="pres">
      <dgm:prSet presAssocID="{509A1D39-56A2-4DA5-B39D-A1B502D8070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9B2CEE6-1C17-4A39-ABD0-07F399CE8BCB}" type="pres">
      <dgm:prSet presAssocID="{509A1D39-56A2-4DA5-B39D-A1B502D8070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8C3D9-2A84-4B80-9209-F5AC4FA1C613}" type="pres">
      <dgm:prSet presAssocID="{D8D1884B-800B-4B37-B464-F5E67B7179B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E426C6-A164-479E-8FFF-6043FEE74CA0}" srcId="{620BDF05-AAC6-46EA-ACAA-D2EAF8D51A13}" destId="{F028352D-A7B9-4CCD-BFB0-C06ED556D153}" srcOrd="0" destOrd="0" parTransId="{BF3EB489-508C-4635-9568-CA3983AD388C}" sibTransId="{C4020D3E-3453-448F-AE7B-E84D53FF700F}"/>
    <dgm:cxn modelId="{052199DF-E892-4869-A346-D3D015E3F3CC}" type="presOf" srcId="{E52397C4-8802-4AF5-9B95-7FD23CE9934B}" destId="{4DBDE5B4-A761-413D-B7AA-D3B1CBE21488}" srcOrd="0" destOrd="0" presId="urn:microsoft.com/office/officeart/2005/8/layout/vList2"/>
    <dgm:cxn modelId="{BBAE4AC0-331D-4571-A5E6-CF30B9ED1302}" srcId="{B1DFC1B1-2806-4CB5-81D8-C7895FB735FE}" destId="{620BDF05-AAC6-46EA-ACAA-D2EAF8D51A13}" srcOrd="1" destOrd="0" parTransId="{77FDDB4B-6B8D-4C74-963C-47278C465CE9}" sibTransId="{188C77AE-D8CE-4897-972C-FF7157066D9B}"/>
    <dgm:cxn modelId="{E146B8BE-F3E9-4059-9D3C-42D7F664AE6F}" type="presOf" srcId="{B1DFC1B1-2806-4CB5-81D8-C7895FB735FE}" destId="{CFB4468C-1733-49D0-98DE-468D3E5AD77E}" srcOrd="0" destOrd="0" presId="urn:microsoft.com/office/officeart/2005/8/layout/vList2"/>
    <dgm:cxn modelId="{120CFD74-30B1-443B-8002-FEFD040D5C7D}" srcId="{B1DFC1B1-2806-4CB5-81D8-C7895FB735FE}" destId="{D8D1884B-800B-4B37-B464-F5E67B7179BE}" srcOrd="3" destOrd="0" parTransId="{7B0D1C48-3DD5-486E-B96C-2F1BC15DB044}" sibTransId="{89C9D76D-5E64-4CEC-A0EA-029B21169844}"/>
    <dgm:cxn modelId="{3FCAF2FE-9BAC-49AC-BE6A-FF5CF0BD9C58}" type="presOf" srcId="{D8D1884B-800B-4B37-B464-F5E67B7179BE}" destId="{A2F8C3D9-2A84-4B80-9209-F5AC4FA1C613}" srcOrd="0" destOrd="0" presId="urn:microsoft.com/office/officeart/2005/8/layout/vList2"/>
    <dgm:cxn modelId="{B6832AE9-C108-4A40-B8CB-BDA349BEE3EA}" type="presOf" srcId="{620BDF05-AAC6-46EA-ACAA-D2EAF8D51A13}" destId="{EF394F28-212E-4E5C-B816-D414E19542C5}" srcOrd="0" destOrd="0" presId="urn:microsoft.com/office/officeart/2005/8/layout/vList2"/>
    <dgm:cxn modelId="{C061678F-C218-439E-ABD8-B47D39E9B1C3}" srcId="{509A1D39-56A2-4DA5-B39D-A1B502D80700}" destId="{CC930F4D-6E5E-4E79-B035-DE6E46350F09}" srcOrd="0" destOrd="0" parTransId="{9C5AB44F-0706-4886-A768-81F7C78DD1D5}" sibTransId="{C3DA8B95-CC6B-4414-86C1-4F9F373E48FB}"/>
    <dgm:cxn modelId="{6C2DAB4B-2864-4444-A4DD-432F5EA14B56}" type="presOf" srcId="{CC930F4D-6E5E-4E79-B035-DE6E46350F09}" destId="{99B2CEE6-1C17-4A39-ABD0-07F399CE8BCB}" srcOrd="0" destOrd="0" presId="urn:microsoft.com/office/officeart/2005/8/layout/vList2"/>
    <dgm:cxn modelId="{C94F3EFC-EB42-4880-A212-DD960934811F}" type="presOf" srcId="{509A1D39-56A2-4DA5-B39D-A1B502D80700}" destId="{EC4BF432-7EB5-4D99-A2C3-B797C12EA3F4}" srcOrd="0" destOrd="0" presId="urn:microsoft.com/office/officeart/2005/8/layout/vList2"/>
    <dgm:cxn modelId="{6AA1A9EF-D977-4AAB-95A3-AC4129B7F33D}" type="presOf" srcId="{F028352D-A7B9-4CCD-BFB0-C06ED556D153}" destId="{408AC8C9-193E-4D14-8583-544EFE1737F6}" srcOrd="0" destOrd="0" presId="urn:microsoft.com/office/officeart/2005/8/layout/vList2"/>
    <dgm:cxn modelId="{AD6CB873-662B-4975-9C8C-93172584D753}" srcId="{B1DFC1B1-2806-4CB5-81D8-C7895FB735FE}" destId="{E52397C4-8802-4AF5-9B95-7FD23CE9934B}" srcOrd="0" destOrd="0" parTransId="{63782C90-9432-468E-A044-52528683B2AB}" sibTransId="{6B0E950F-C8A4-40B6-8CD2-FD441CAF3D2A}"/>
    <dgm:cxn modelId="{904836F0-A412-49F9-90C0-EA7F366D2E91}" srcId="{B1DFC1B1-2806-4CB5-81D8-C7895FB735FE}" destId="{509A1D39-56A2-4DA5-B39D-A1B502D80700}" srcOrd="2" destOrd="0" parTransId="{AF41B5A8-52F2-4313-95AA-5248AE4496D7}" sibTransId="{0F643FEE-94DB-4903-A2E1-1E3BA2A74BF6}"/>
    <dgm:cxn modelId="{015F624F-A0AD-4F34-9723-BD0C3C36789B}" type="presParOf" srcId="{CFB4468C-1733-49D0-98DE-468D3E5AD77E}" destId="{4DBDE5B4-A761-413D-B7AA-D3B1CBE21488}" srcOrd="0" destOrd="0" presId="urn:microsoft.com/office/officeart/2005/8/layout/vList2"/>
    <dgm:cxn modelId="{CEA89818-6B7C-4113-A77E-77E38F506EF3}" type="presParOf" srcId="{CFB4468C-1733-49D0-98DE-468D3E5AD77E}" destId="{46C7254B-9977-4D4B-8C14-6CAA893353A8}" srcOrd="1" destOrd="0" presId="urn:microsoft.com/office/officeart/2005/8/layout/vList2"/>
    <dgm:cxn modelId="{19CD618A-D871-454F-AEAC-C7E5E67AF4E2}" type="presParOf" srcId="{CFB4468C-1733-49D0-98DE-468D3E5AD77E}" destId="{EF394F28-212E-4E5C-B816-D414E19542C5}" srcOrd="2" destOrd="0" presId="urn:microsoft.com/office/officeart/2005/8/layout/vList2"/>
    <dgm:cxn modelId="{A70271F7-5201-4A4B-A4ED-D0CF13607BD3}" type="presParOf" srcId="{CFB4468C-1733-49D0-98DE-468D3E5AD77E}" destId="{408AC8C9-193E-4D14-8583-544EFE1737F6}" srcOrd="3" destOrd="0" presId="urn:microsoft.com/office/officeart/2005/8/layout/vList2"/>
    <dgm:cxn modelId="{F383BE22-E32D-45CD-B85D-310F2BE4DE41}" type="presParOf" srcId="{CFB4468C-1733-49D0-98DE-468D3E5AD77E}" destId="{EC4BF432-7EB5-4D99-A2C3-B797C12EA3F4}" srcOrd="4" destOrd="0" presId="urn:microsoft.com/office/officeart/2005/8/layout/vList2"/>
    <dgm:cxn modelId="{8EC142B3-B04A-4490-B040-3D49F97AEAAD}" type="presParOf" srcId="{CFB4468C-1733-49D0-98DE-468D3E5AD77E}" destId="{99B2CEE6-1C17-4A39-ABD0-07F399CE8BCB}" srcOrd="5" destOrd="0" presId="urn:microsoft.com/office/officeart/2005/8/layout/vList2"/>
    <dgm:cxn modelId="{D9CF5284-B079-45EC-B8E7-5F13E8C32210}" type="presParOf" srcId="{CFB4468C-1733-49D0-98DE-468D3E5AD77E}" destId="{A2F8C3D9-2A84-4B80-9209-F5AC4FA1C61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BC3B4BD-21B3-4966-B65A-05552F82304B}" type="doc">
      <dgm:prSet loTypeId="urn:microsoft.com/office/officeart/2005/8/layout/venn1" loCatId="relationship" qsTypeId="urn:microsoft.com/office/officeart/2005/8/quickstyle/3d3" qsCatId="3D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55FAE8B-CE06-4D50-BE1F-9A8154F121E4}">
      <dgm:prSet/>
      <dgm:spPr/>
      <dgm:t>
        <a:bodyPr/>
        <a:lstStyle/>
        <a:p>
          <a:pPr rtl="0"/>
          <a:r>
            <a:rPr lang="en-US" smtClean="0"/>
            <a:t>Can You Use a Drone To:</a:t>
          </a:r>
          <a:endParaRPr lang="en-US"/>
        </a:p>
      </dgm:t>
    </dgm:pt>
    <dgm:pt modelId="{6AFEFD0C-EC7A-4991-AD98-661B792D59C8}" type="parTrans" cxnId="{9CE35CAD-27B2-4767-8CF8-B0756ABA2A01}">
      <dgm:prSet/>
      <dgm:spPr/>
      <dgm:t>
        <a:bodyPr/>
        <a:lstStyle/>
        <a:p>
          <a:endParaRPr lang="en-US"/>
        </a:p>
      </dgm:t>
    </dgm:pt>
    <dgm:pt modelId="{0D5C4E13-532C-470B-A97A-8A4851481B0B}" type="sibTrans" cxnId="{9CE35CAD-27B2-4767-8CF8-B0756ABA2A01}">
      <dgm:prSet/>
      <dgm:spPr/>
      <dgm:t>
        <a:bodyPr/>
        <a:lstStyle/>
        <a:p>
          <a:endParaRPr lang="en-US"/>
        </a:p>
      </dgm:t>
    </dgm:pt>
    <dgm:pt modelId="{594241BA-2B18-41F7-957E-4360510D3EDD}">
      <dgm:prSet/>
      <dgm:spPr/>
      <dgm:t>
        <a:bodyPr/>
        <a:lstStyle/>
        <a:p>
          <a:pPr rtl="0"/>
          <a:r>
            <a:rPr lang="en-US" i="1" smtClean="0"/>
            <a:t>Inspect the roof on your house?</a:t>
          </a:r>
          <a:endParaRPr lang="en-US"/>
        </a:p>
      </dgm:t>
    </dgm:pt>
    <dgm:pt modelId="{BEE2E8CB-5AC9-407C-BD32-BCAF4F7B65D1}" type="parTrans" cxnId="{A02E3DA2-3F14-4CC7-BC5F-7317AE1CDD95}">
      <dgm:prSet/>
      <dgm:spPr/>
      <dgm:t>
        <a:bodyPr/>
        <a:lstStyle/>
        <a:p>
          <a:endParaRPr lang="en-US"/>
        </a:p>
      </dgm:t>
    </dgm:pt>
    <dgm:pt modelId="{793E2F1E-83F7-4866-A43D-0FD7C23C00C4}" type="sibTrans" cxnId="{A02E3DA2-3F14-4CC7-BC5F-7317AE1CDD95}">
      <dgm:prSet/>
      <dgm:spPr/>
      <dgm:t>
        <a:bodyPr/>
        <a:lstStyle/>
        <a:p>
          <a:endParaRPr lang="en-US"/>
        </a:p>
      </dgm:t>
    </dgm:pt>
    <dgm:pt modelId="{B52AE70B-74BC-4EDC-8B56-DB1F4F57C977}">
      <dgm:prSet/>
      <dgm:spPr/>
      <dgm:t>
        <a:bodyPr/>
        <a:lstStyle/>
        <a:p>
          <a:pPr rtl="0"/>
          <a:r>
            <a:rPr lang="en-US" i="1" smtClean="0"/>
            <a:t>Survey private, non-commercial land?</a:t>
          </a:r>
          <a:endParaRPr lang="en-US"/>
        </a:p>
      </dgm:t>
    </dgm:pt>
    <dgm:pt modelId="{AC9A8942-176C-40DA-8921-376455E5E67D}" type="parTrans" cxnId="{AEC718CC-139C-41DD-9612-4BDB1506E0B4}">
      <dgm:prSet/>
      <dgm:spPr/>
      <dgm:t>
        <a:bodyPr/>
        <a:lstStyle/>
        <a:p>
          <a:endParaRPr lang="en-US"/>
        </a:p>
      </dgm:t>
    </dgm:pt>
    <dgm:pt modelId="{259BE8BA-5B43-4306-951B-870F1E92ADEB}" type="sibTrans" cxnId="{AEC718CC-139C-41DD-9612-4BDB1506E0B4}">
      <dgm:prSet/>
      <dgm:spPr/>
      <dgm:t>
        <a:bodyPr/>
        <a:lstStyle/>
        <a:p>
          <a:endParaRPr lang="en-US"/>
        </a:p>
      </dgm:t>
    </dgm:pt>
    <dgm:pt modelId="{49702DED-5746-4903-9BAE-1CC552FC236D}">
      <dgm:prSet/>
      <dgm:spPr/>
      <dgm:t>
        <a:bodyPr/>
        <a:lstStyle/>
        <a:p>
          <a:pPr rtl="0"/>
          <a:r>
            <a:rPr lang="en-US" i="1" smtClean="0"/>
            <a:t>Make an aerial video to sell your family home?</a:t>
          </a:r>
          <a:endParaRPr lang="en-US"/>
        </a:p>
      </dgm:t>
    </dgm:pt>
    <dgm:pt modelId="{8AD917CC-FDE8-48B0-AE93-73781FCCDF2C}" type="parTrans" cxnId="{BD50B84A-A94F-451B-985E-4E8EAB7625CE}">
      <dgm:prSet/>
      <dgm:spPr/>
      <dgm:t>
        <a:bodyPr/>
        <a:lstStyle/>
        <a:p>
          <a:endParaRPr lang="en-US"/>
        </a:p>
      </dgm:t>
    </dgm:pt>
    <dgm:pt modelId="{EB17DDDF-7E21-4DB4-9E93-F0B5BDF4F3FE}" type="sibTrans" cxnId="{BD50B84A-A94F-451B-985E-4E8EAB7625CE}">
      <dgm:prSet/>
      <dgm:spPr/>
      <dgm:t>
        <a:bodyPr/>
        <a:lstStyle/>
        <a:p>
          <a:endParaRPr lang="en-US"/>
        </a:p>
      </dgm:t>
    </dgm:pt>
    <dgm:pt modelId="{82B1FC1C-F9F2-447A-94CD-60F670A7C066}">
      <dgm:prSet/>
      <dgm:spPr/>
      <dgm:t>
        <a:bodyPr/>
        <a:lstStyle/>
        <a:p>
          <a:pPr rtl="0"/>
          <a:r>
            <a:rPr lang="en-US" smtClean="0"/>
            <a:t>The FMRA &amp; FAA Are Silent</a:t>
          </a:r>
          <a:endParaRPr lang="en-US"/>
        </a:p>
      </dgm:t>
    </dgm:pt>
    <dgm:pt modelId="{B75CE8E1-4BA5-422E-991B-CC859989F5AB}" type="parTrans" cxnId="{A78C3534-448A-40AF-BBFE-6F11C88AD9E5}">
      <dgm:prSet/>
      <dgm:spPr/>
      <dgm:t>
        <a:bodyPr/>
        <a:lstStyle/>
        <a:p>
          <a:endParaRPr lang="en-US"/>
        </a:p>
      </dgm:t>
    </dgm:pt>
    <dgm:pt modelId="{4F87E6B3-6E7C-4FEE-A4CE-7FC8B10F029A}" type="sibTrans" cxnId="{A78C3534-448A-40AF-BBFE-6F11C88AD9E5}">
      <dgm:prSet/>
      <dgm:spPr/>
      <dgm:t>
        <a:bodyPr/>
        <a:lstStyle/>
        <a:p>
          <a:endParaRPr lang="en-US"/>
        </a:p>
      </dgm:t>
    </dgm:pt>
    <dgm:pt modelId="{144598E2-F104-4624-907F-5B9A47B7A845}" type="pres">
      <dgm:prSet presAssocID="{3BC3B4BD-21B3-4966-B65A-05552F82304B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44AFD0-6358-437F-848E-E93B4D52ABBB}" type="pres">
      <dgm:prSet presAssocID="{155FAE8B-CE06-4D50-BE1F-9A8154F121E4}" presName="circ1" presStyleLbl="vennNode1" presStyleIdx="0" presStyleCnt="2"/>
      <dgm:spPr/>
      <dgm:t>
        <a:bodyPr/>
        <a:lstStyle/>
        <a:p>
          <a:endParaRPr lang="en-US"/>
        </a:p>
      </dgm:t>
    </dgm:pt>
    <dgm:pt modelId="{455B7C03-DC12-4F3E-886D-131D56A1C069}" type="pres">
      <dgm:prSet presAssocID="{155FAE8B-CE06-4D50-BE1F-9A8154F121E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57A20-FCEA-4547-A88D-79317F457C37}" type="pres">
      <dgm:prSet presAssocID="{82B1FC1C-F9F2-447A-94CD-60F670A7C066}" presName="circ2" presStyleLbl="vennNode1" presStyleIdx="1" presStyleCnt="2"/>
      <dgm:spPr/>
      <dgm:t>
        <a:bodyPr/>
        <a:lstStyle/>
        <a:p>
          <a:endParaRPr lang="en-US"/>
        </a:p>
      </dgm:t>
    </dgm:pt>
    <dgm:pt modelId="{60FF9724-FD0B-49BE-A624-6DE5E53998B9}" type="pres">
      <dgm:prSet presAssocID="{82B1FC1C-F9F2-447A-94CD-60F670A7C06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EC0B12-7E3C-454B-B3DC-2E2B85549577}" type="presOf" srcId="{594241BA-2B18-41F7-957E-4360510D3EDD}" destId="{455B7C03-DC12-4F3E-886D-131D56A1C069}" srcOrd="1" destOrd="1" presId="urn:microsoft.com/office/officeart/2005/8/layout/venn1"/>
    <dgm:cxn modelId="{BA86B2EF-60AC-40B6-B182-F8BA497EBC78}" type="presOf" srcId="{82B1FC1C-F9F2-447A-94CD-60F670A7C066}" destId="{60FF9724-FD0B-49BE-A624-6DE5E53998B9}" srcOrd="1" destOrd="0" presId="urn:microsoft.com/office/officeart/2005/8/layout/venn1"/>
    <dgm:cxn modelId="{2B2E4355-C18A-4767-A649-0A08CCE1A113}" type="presOf" srcId="{3BC3B4BD-21B3-4966-B65A-05552F82304B}" destId="{144598E2-F104-4624-907F-5B9A47B7A845}" srcOrd="0" destOrd="0" presId="urn:microsoft.com/office/officeart/2005/8/layout/venn1"/>
    <dgm:cxn modelId="{1C7FEF48-BB33-447E-BD50-97C5EB71491F}" type="presOf" srcId="{155FAE8B-CE06-4D50-BE1F-9A8154F121E4}" destId="{455B7C03-DC12-4F3E-886D-131D56A1C069}" srcOrd="1" destOrd="0" presId="urn:microsoft.com/office/officeart/2005/8/layout/venn1"/>
    <dgm:cxn modelId="{45E911DC-B3FB-4F6A-AD9A-78FA61A43713}" type="presOf" srcId="{49702DED-5746-4903-9BAE-1CC552FC236D}" destId="{455B7C03-DC12-4F3E-886D-131D56A1C069}" srcOrd="1" destOrd="3" presId="urn:microsoft.com/office/officeart/2005/8/layout/venn1"/>
    <dgm:cxn modelId="{BB408F73-314D-4F2A-BD57-1C5D3B161FE6}" type="presOf" srcId="{155FAE8B-CE06-4D50-BE1F-9A8154F121E4}" destId="{C644AFD0-6358-437F-848E-E93B4D52ABBB}" srcOrd="0" destOrd="0" presId="urn:microsoft.com/office/officeart/2005/8/layout/venn1"/>
    <dgm:cxn modelId="{3232E516-B5E1-44FA-B7C3-F6C56E5698FA}" type="presOf" srcId="{B52AE70B-74BC-4EDC-8B56-DB1F4F57C977}" destId="{455B7C03-DC12-4F3E-886D-131D56A1C069}" srcOrd="1" destOrd="2" presId="urn:microsoft.com/office/officeart/2005/8/layout/venn1"/>
    <dgm:cxn modelId="{B1B6960D-10C5-4DBA-8C4B-B65E74728BE5}" type="presOf" srcId="{594241BA-2B18-41F7-957E-4360510D3EDD}" destId="{C644AFD0-6358-437F-848E-E93B4D52ABBB}" srcOrd="0" destOrd="1" presId="urn:microsoft.com/office/officeart/2005/8/layout/venn1"/>
    <dgm:cxn modelId="{A02E3DA2-3F14-4CC7-BC5F-7317AE1CDD95}" srcId="{155FAE8B-CE06-4D50-BE1F-9A8154F121E4}" destId="{594241BA-2B18-41F7-957E-4360510D3EDD}" srcOrd="0" destOrd="0" parTransId="{BEE2E8CB-5AC9-407C-BD32-BCAF4F7B65D1}" sibTransId="{793E2F1E-83F7-4866-A43D-0FD7C23C00C4}"/>
    <dgm:cxn modelId="{BD50B84A-A94F-451B-985E-4E8EAB7625CE}" srcId="{155FAE8B-CE06-4D50-BE1F-9A8154F121E4}" destId="{49702DED-5746-4903-9BAE-1CC552FC236D}" srcOrd="2" destOrd="0" parTransId="{8AD917CC-FDE8-48B0-AE93-73781FCCDF2C}" sibTransId="{EB17DDDF-7E21-4DB4-9E93-F0B5BDF4F3FE}"/>
    <dgm:cxn modelId="{9A571C39-E543-41B2-AA5F-F06158D225A3}" type="presOf" srcId="{B52AE70B-74BC-4EDC-8B56-DB1F4F57C977}" destId="{C644AFD0-6358-437F-848E-E93B4D52ABBB}" srcOrd="0" destOrd="2" presId="urn:microsoft.com/office/officeart/2005/8/layout/venn1"/>
    <dgm:cxn modelId="{A78C3534-448A-40AF-BBFE-6F11C88AD9E5}" srcId="{3BC3B4BD-21B3-4966-B65A-05552F82304B}" destId="{82B1FC1C-F9F2-447A-94CD-60F670A7C066}" srcOrd="1" destOrd="0" parTransId="{B75CE8E1-4BA5-422E-991B-CC859989F5AB}" sibTransId="{4F87E6B3-6E7C-4FEE-A4CE-7FC8B10F029A}"/>
    <dgm:cxn modelId="{AEC718CC-139C-41DD-9612-4BDB1506E0B4}" srcId="{155FAE8B-CE06-4D50-BE1F-9A8154F121E4}" destId="{B52AE70B-74BC-4EDC-8B56-DB1F4F57C977}" srcOrd="1" destOrd="0" parTransId="{AC9A8942-176C-40DA-8921-376455E5E67D}" sibTransId="{259BE8BA-5B43-4306-951B-870F1E92ADEB}"/>
    <dgm:cxn modelId="{C4F24ADE-6E15-416E-B39F-DF6A9D77CF81}" type="presOf" srcId="{82B1FC1C-F9F2-447A-94CD-60F670A7C066}" destId="{CB657A20-FCEA-4547-A88D-79317F457C37}" srcOrd="0" destOrd="0" presId="urn:microsoft.com/office/officeart/2005/8/layout/venn1"/>
    <dgm:cxn modelId="{9CE35CAD-27B2-4767-8CF8-B0756ABA2A01}" srcId="{3BC3B4BD-21B3-4966-B65A-05552F82304B}" destId="{155FAE8B-CE06-4D50-BE1F-9A8154F121E4}" srcOrd="0" destOrd="0" parTransId="{6AFEFD0C-EC7A-4991-AD98-661B792D59C8}" sibTransId="{0D5C4E13-532C-470B-A97A-8A4851481B0B}"/>
    <dgm:cxn modelId="{412214F6-CF71-4851-8EBD-A3030B50072B}" type="presOf" srcId="{49702DED-5746-4903-9BAE-1CC552FC236D}" destId="{C644AFD0-6358-437F-848E-E93B4D52ABBB}" srcOrd="0" destOrd="3" presId="urn:microsoft.com/office/officeart/2005/8/layout/venn1"/>
    <dgm:cxn modelId="{28186A79-768D-44BE-A624-B64A0D0F36F8}" type="presParOf" srcId="{144598E2-F104-4624-907F-5B9A47B7A845}" destId="{C644AFD0-6358-437F-848E-E93B4D52ABBB}" srcOrd="0" destOrd="0" presId="urn:microsoft.com/office/officeart/2005/8/layout/venn1"/>
    <dgm:cxn modelId="{A9B6F7E7-91E9-4F8B-A2A5-8BF056B17FB1}" type="presParOf" srcId="{144598E2-F104-4624-907F-5B9A47B7A845}" destId="{455B7C03-DC12-4F3E-886D-131D56A1C069}" srcOrd="1" destOrd="0" presId="urn:microsoft.com/office/officeart/2005/8/layout/venn1"/>
    <dgm:cxn modelId="{9D93733E-8A7E-4BC1-B9E6-17A193BB78E7}" type="presParOf" srcId="{144598E2-F104-4624-907F-5B9A47B7A845}" destId="{CB657A20-FCEA-4547-A88D-79317F457C37}" srcOrd="2" destOrd="0" presId="urn:microsoft.com/office/officeart/2005/8/layout/venn1"/>
    <dgm:cxn modelId="{4E3B63A0-8119-490A-B452-4F17A784B8A4}" type="presParOf" srcId="{144598E2-F104-4624-907F-5B9A47B7A845}" destId="{60FF9724-FD0B-49BE-A624-6DE5E53998B9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81AF26-AF1D-47D3-AAFB-F6FE5A12B85B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2391F8-879F-4E1F-B768-0880F3751840}">
      <dgm:prSet/>
      <dgm:spPr/>
      <dgm:t>
        <a:bodyPr/>
        <a:lstStyle/>
        <a:p>
          <a:pPr rtl="0"/>
          <a:r>
            <a:rPr lang="en-US" smtClean="0"/>
            <a:t>Governmental agencies – state, local, and federal – must obtain a COA.</a:t>
          </a:r>
          <a:endParaRPr lang="en-US"/>
        </a:p>
      </dgm:t>
    </dgm:pt>
    <dgm:pt modelId="{E727E7AB-99F4-4F11-8777-207E488335D9}" type="parTrans" cxnId="{A37B3A7E-D476-4250-929E-8FBC34030EBF}">
      <dgm:prSet/>
      <dgm:spPr/>
      <dgm:t>
        <a:bodyPr/>
        <a:lstStyle/>
        <a:p>
          <a:endParaRPr lang="en-US"/>
        </a:p>
      </dgm:t>
    </dgm:pt>
    <dgm:pt modelId="{DFFB2F1A-C457-44E5-AC00-62D9D172E713}" type="sibTrans" cxnId="{A37B3A7E-D476-4250-929E-8FBC34030EBF}">
      <dgm:prSet/>
      <dgm:spPr/>
      <dgm:t>
        <a:bodyPr/>
        <a:lstStyle/>
        <a:p>
          <a:endParaRPr lang="en-US"/>
        </a:p>
      </dgm:t>
    </dgm:pt>
    <dgm:pt modelId="{2AE90F29-3388-47E8-A306-759C8166C7A5}">
      <dgm:prSet/>
      <dgm:spPr/>
      <dgm:t>
        <a:bodyPr/>
        <a:lstStyle/>
        <a:p>
          <a:pPr rtl="0"/>
          <a:r>
            <a:rPr lang="en-US" smtClean="0"/>
            <a:t>Must be for a governmental purpose.</a:t>
          </a:r>
          <a:endParaRPr lang="en-US"/>
        </a:p>
      </dgm:t>
    </dgm:pt>
    <dgm:pt modelId="{769AD5CD-17BD-4DC3-B0A6-B75C0CF2A6B9}" type="parTrans" cxnId="{7294FF04-1DE0-4EC3-808F-90E9DA6C163F}">
      <dgm:prSet/>
      <dgm:spPr/>
      <dgm:t>
        <a:bodyPr/>
        <a:lstStyle/>
        <a:p>
          <a:endParaRPr lang="en-US"/>
        </a:p>
      </dgm:t>
    </dgm:pt>
    <dgm:pt modelId="{3C10AC59-F4C3-4FE4-A4B1-C6AED8D6753A}" type="sibTrans" cxnId="{7294FF04-1DE0-4EC3-808F-90E9DA6C163F}">
      <dgm:prSet/>
      <dgm:spPr/>
      <dgm:t>
        <a:bodyPr/>
        <a:lstStyle/>
        <a:p>
          <a:endParaRPr lang="en-US"/>
        </a:p>
      </dgm:t>
    </dgm:pt>
    <dgm:pt modelId="{12DE35E6-5FC4-4539-8CBD-2212F9B84D3C}">
      <dgm:prSet/>
      <dgm:spPr/>
      <dgm:t>
        <a:bodyPr/>
        <a:lstStyle/>
        <a:p>
          <a:pPr rtl="0"/>
          <a:r>
            <a:rPr lang="en-US" smtClean="0"/>
            <a:t>Applications evaluated on an individual basis.</a:t>
          </a:r>
          <a:endParaRPr lang="en-US"/>
        </a:p>
      </dgm:t>
    </dgm:pt>
    <dgm:pt modelId="{712FADF0-0F9B-4C16-98DB-3153F4238F02}" type="parTrans" cxnId="{B55F1E06-575A-45B1-8E30-1AD0F19C4D1B}">
      <dgm:prSet/>
      <dgm:spPr/>
      <dgm:t>
        <a:bodyPr/>
        <a:lstStyle/>
        <a:p>
          <a:endParaRPr lang="en-US"/>
        </a:p>
      </dgm:t>
    </dgm:pt>
    <dgm:pt modelId="{2FBE5E03-B42D-4287-AB8B-CB02DD26A95B}" type="sibTrans" cxnId="{B55F1E06-575A-45B1-8E30-1AD0F19C4D1B}">
      <dgm:prSet/>
      <dgm:spPr/>
      <dgm:t>
        <a:bodyPr/>
        <a:lstStyle/>
        <a:p>
          <a:endParaRPr lang="en-US"/>
        </a:p>
      </dgm:t>
    </dgm:pt>
    <dgm:pt modelId="{B059778E-5E0A-4DDB-9E30-A1CE1426D897}">
      <dgm:prSet/>
      <dgm:spPr/>
      <dgm:t>
        <a:bodyPr/>
        <a:lstStyle/>
        <a:p>
          <a:r>
            <a:rPr lang="en-US" dirty="0" smtClean="0"/>
            <a:t>Proposed </a:t>
          </a:r>
          <a:r>
            <a:rPr lang="en-US" dirty="0" err="1" smtClean="0"/>
            <a:t>sUAS</a:t>
          </a:r>
          <a:r>
            <a:rPr lang="en-US" dirty="0" smtClean="0"/>
            <a:t> Rules give public entities option of complying with new Section 107</a:t>
          </a:r>
          <a:endParaRPr lang="en-US" dirty="0"/>
        </a:p>
      </dgm:t>
    </dgm:pt>
    <dgm:pt modelId="{39125200-C5E1-4528-9A21-0A0882D2E300}" type="sibTrans" cxnId="{64624D62-5611-43C1-A07D-DE11EF294A55}">
      <dgm:prSet/>
      <dgm:spPr/>
    </dgm:pt>
    <dgm:pt modelId="{9E809D56-3916-4B12-951A-713CE7ECFF3B}" type="parTrans" cxnId="{64624D62-5611-43C1-A07D-DE11EF294A55}">
      <dgm:prSet/>
      <dgm:spPr/>
    </dgm:pt>
    <dgm:pt modelId="{20669379-7DE4-47CF-8CCB-29224EF413C0}" type="pres">
      <dgm:prSet presAssocID="{CE81AF26-AF1D-47D3-AAFB-F6FE5A12B85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BFAF32A-DA90-4C43-BAC6-CA103C31619A}" type="pres">
      <dgm:prSet presAssocID="{462391F8-879F-4E1F-B768-0880F3751840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D0F13A-44D9-4523-B2FB-8BED7DC8D234}" type="pres">
      <dgm:prSet presAssocID="{DFFB2F1A-C457-44E5-AC00-62D9D172E713}" presName="spacer" presStyleCnt="0"/>
      <dgm:spPr/>
    </dgm:pt>
    <dgm:pt modelId="{900B51C1-AD6A-4AF5-A88E-413FEE356F8A}" type="pres">
      <dgm:prSet presAssocID="{2AE90F29-3388-47E8-A306-759C8166C7A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D2265C-64E1-417B-9B85-19703D2C5CF2}" type="pres">
      <dgm:prSet presAssocID="{3C10AC59-F4C3-4FE4-A4B1-C6AED8D6753A}" presName="spacer" presStyleCnt="0"/>
      <dgm:spPr/>
    </dgm:pt>
    <dgm:pt modelId="{2790924E-F4CA-4315-A7E4-44547C9A8AA3}" type="pres">
      <dgm:prSet presAssocID="{12DE35E6-5FC4-4539-8CBD-2212F9B84D3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2C4D1A-ACE5-422D-8410-6F3B6E11BE49}" type="pres">
      <dgm:prSet presAssocID="{2FBE5E03-B42D-4287-AB8B-CB02DD26A95B}" presName="spacer" presStyleCnt="0"/>
      <dgm:spPr/>
    </dgm:pt>
    <dgm:pt modelId="{7F6AF6EB-67F4-4A40-BDF4-C84299F8BE49}" type="pres">
      <dgm:prSet presAssocID="{B059778E-5E0A-4DDB-9E30-A1CE1426D89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66C7074-8B98-47BE-828A-8ECDED2F691F}" type="presOf" srcId="{CE81AF26-AF1D-47D3-AAFB-F6FE5A12B85B}" destId="{20669379-7DE4-47CF-8CCB-29224EF413C0}" srcOrd="0" destOrd="0" presId="urn:microsoft.com/office/officeart/2005/8/layout/vList2"/>
    <dgm:cxn modelId="{7294FF04-1DE0-4EC3-808F-90E9DA6C163F}" srcId="{CE81AF26-AF1D-47D3-AAFB-F6FE5A12B85B}" destId="{2AE90F29-3388-47E8-A306-759C8166C7A5}" srcOrd="1" destOrd="0" parTransId="{769AD5CD-17BD-4DC3-B0A6-B75C0CF2A6B9}" sibTransId="{3C10AC59-F4C3-4FE4-A4B1-C6AED8D6753A}"/>
    <dgm:cxn modelId="{72ABEF11-B9A2-4A41-A970-F94522F9D4C8}" type="presOf" srcId="{462391F8-879F-4E1F-B768-0880F3751840}" destId="{6BFAF32A-DA90-4C43-BAC6-CA103C31619A}" srcOrd="0" destOrd="0" presId="urn:microsoft.com/office/officeart/2005/8/layout/vList2"/>
    <dgm:cxn modelId="{BE763DD0-A1CC-4FD7-B3E9-3121D4D3B219}" type="presOf" srcId="{B059778E-5E0A-4DDB-9E30-A1CE1426D897}" destId="{7F6AF6EB-67F4-4A40-BDF4-C84299F8BE49}" srcOrd="0" destOrd="0" presId="urn:microsoft.com/office/officeart/2005/8/layout/vList2"/>
    <dgm:cxn modelId="{64624D62-5611-43C1-A07D-DE11EF294A55}" srcId="{CE81AF26-AF1D-47D3-AAFB-F6FE5A12B85B}" destId="{B059778E-5E0A-4DDB-9E30-A1CE1426D897}" srcOrd="3" destOrd="0" parTransId="{9E809D56-3916-4B12-951A-713CE7ECFF3B}" sibTransId="{39125200-C5E1-4528-9A21-0A0882D2E300}"/>
    <dgm:cxn modelId="{6B531F30-C015-42EE-A6AF-CD090A7A217D}" type="presOf" srcId="{2AE90F29-3388-47E8-A306-759C8166C7A5}" destId="{900B51C1-AD6A-4AF5-A88E-413FEE356F8A}" srcOrd="0" destOrd="0" presId="urn:microsoft.com/office/officeart/2005/8/layout/vList2"/>
    <dgm:cxn modelId="{B55F1E06-575A-45B1-8E30-1AD0F19C4D1B}" srcId="{CE81AF26-AF1D-47D3-AAFB-F6FE5A12B85B}" destId="{12DE35E6-5FC4-4539-8CBD-2212F9B84D3C}" srcOrd="2" destOrd="0" parTransId="{712FADF0-0F9B-4C16-98DB-3153F4238F02}" sibTransId="{2FBE5E03-B42D-4287-AB8B-CB02DD26A95B}"/>
    <dgm:cxn modelId="{A37B3A7E-D476-4250-929E-8FBC34030EBF}" srcId="{CE81AF26-AF1D-47D3-AAFB-F6FE5A12B85B}" destId="{462391F8-879F-4E1F-B768-0880F3751840}" srcOrd="0" destOrd="0" parTransId="{E727E7AB-99F4-4F11-8777-207E488335D9}" sibTransId="{DFFB2F1A-C457-44E5-AC00-62D9D172E713}"/>
    <dgm:cxn modelId="{9BC52FB4-B15D-47E9-9CF3-25329D4DB596}" type="presOf" srcId="{12DE35E6-5FC4-4539-8CBD-2212F9B84D3C}" destId="{2790924E-F4CA-4315-A7E4-44547C9A8AA3}" srcOrd="0" destOrd="0" presId="urn:microsoft.com/office/officeart/2005/8/layout/vList2"/>
    <dgm:cxn modelId="{27B0BFCD-11F3-4359-8706-55A483B0D422}" type="presParOf" srcId="{20669379-7DE4-47CF-8CCB-29224EF413C0}" destId="{6BFAF32A-DA90-4C43-BAC6-CA103C31619A}" srcOrd="0" destOrd="0" presId="urn:microsoft.com/office/officeart/2005/8/layout/vList2"/>
    <dgm:cxn modelId="{AE5EC9D9-8D4C-40EC-9E0F-15BD02B5553A}" type="presParOf" srcId="{20669379-7DE4-47CF-8CCB-29224EF413C0}" destId="{BFD0F13A-44D9-4523-B2FB-8BED7DC8D234}" srcOrd="1" destOrd="0" presId="urn:microsoft.com/office/officeart/2005/8/layout/vList2"/>
    <dgm:cxn modelId="{8F4A5240-59F1-4F4E-97C3-7F8CC975C242}" type="presParOf" srcId="{20669379-7DE4-47CF-8CCB-29224EF413C0}" destId="{900B51C1-AD6A-4AF5-A88E-413FEE356F8A}" srcOrd="2" destOrd="0" presId="urn:microsoft.com/office/officeart/2005/8/layout/vList2"/>
    <dgm:cxn modelId="{58957158-25F4-4A19-928E-467E221BF98E}" type="presParOf" srcId="{20669379-7DE4-47CF-8CCB-29224EF413C0}" destId="{18D2265C-64E1-417B-9B85-19703D2C5CF2}" srcOrd="3" destOrd="0" presId="urn:microsoft.com/office/officeart/2005/8/layout/vList2"/>
    <dgm:cxn modelId="{73F261C2-5525-4516-BC8B-9E1B7548355A}" type="presParOf" srcId="{20669379-7DE4-47CF-8CCB-29224EF413C0}" destId="{2790924E-F4CA-4315-A7E4-44547C9A8AA3}" srcOrd="4" destOrd="0" presId="urn:microsoft.com/office/officeart/2005/8/layout/vList2"/>
    <dgm:cxn modelId="{FAF7719F-B37D-4DDA-804D-DE55DDCE3E73}" type="presParOf" srcId="{20669379-7DE4-47CF-8CCB-29224EF413C0}" destId="{8D2C4D1A-ACE5-422D-8410-6F3B6E11BE49}" srcOrd="5" destOrd="0" presId="urn:microsoft.com/office/officeart/2005/8/layout/vList2"/>
    <dgm:cxn modelId="{4DD67E48-0383-4D07-806D-C156AE3F9386}" type="presParOf" srcId="{20669379-7DE4-47CF-8CCB-29224EF413C0}" destId="{7F6AF6EB-67F4-4A40-BDF4-C84299F8BE4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99E9FA7-AAC6-47DF-91EE-0A45DE612FCB}" type="doc">
      <dgm:prSet loTypeId="urn:microsoft.com/office/officeart/2005/8/layout/vList2" loCatId="list" qsTypeId="urn:microsoft.com/office/officeart/2005/8/quickstyle/3d1" qsCatId="3D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4BFC575C-075F-4231-9786-1D8F487FD42F}">
      <dgm:prSet/>
      <dgm:spPr/>
      <dgm:t>
        <a:bodyPr/>
        <a:lstStyle/>
        <a:p>
          <a:pPr rtl="0"/>
          <a:r>
            <a:rPr lang="en-US" dirty="0" smtClean="0"/>
            <a:t>Limit use by state &amp; local law enforcement;</a:t>
          </a:r>
          <a:endParaRPr lang="en-US" dirty="0"/>
        </a:p>
      </dgm:t>
    </dgm:pt>
    <dgm:pt modelId="{60E5016A-8FBB-4D7E-8B55-38DBB674CEFE}" type="parTrans" cxnId="{64DC3D0C-5140-4B2D-B25E-7424B21A9D56}">
      <dgm:prSet/>
      <dgm:spPr/>
      <dgm:t>
        <a:bodyPr/>
        <a:lstStyle/>
        <a:p>
          <a:endParaRPr lang="en-US"/>
        </a:p>
      </dgm:t>
    </dgm:pt>
    <dgm:pt modelId="{8F6C0E72-CFFF-4313-B7E5-57951C6DE0AF}" type="sibTrans" cxnId="{64DC3D0C-5140-4B2D-B25E-7424B21A9D56}">
      <dgm:prSet/>
      <dgm:spPr/>
      <dgm:t>
        <a:bodyPr/>
        <a:lstStyle/>
        <a:p>
          <a:endParaRPr lang="en-US"/>
        </a:p>
      </dgm:t>
    </dgm:pt>
    <dgm:pt modelId="{492A69D1-E722-4F9B-BE62-6FB4F39CED5A}">
      <dgm:prSet/>
      <dgm:spPr/>
      <dgm:t>
        <a:bodyPr/>
        <a:lstStyle/>
        <a:p>
          <a:pPr rtl="0"/>
          <a:r>
            <a:rPr lang="en-US" smtClean="0"/>
            <a:t>Limit use of evidence in state courts;</a:t>
          </a:r>
          <a:endParaRPr lang="en-US"/>
        </a:p>
      </dgm:t>
    </dgm:pt>
    <dgm:pt modelId="{FF2313A2-7138-43E3-A0F5-D41938CEB9B8}" type="parTrans" cxnId="{ABFB78E1-6326-456C-83CE-25BFFE547678}">
      <dgm:prSet/>
      <dgm:spPr/>
      <dgm:t>
        <a:bodyPr/>
        <a:lstStyle/>
        <a:p>
          <a:endParaRPr lang="en-US"/>
        </a:p>
      </dgm:t>
    </dgm:pt>
    <dgm:pt modelId="{38E6D48E-7A95-451E-8912-C5FE9F5055E1}" type="sibTrans" cxnId="{ABFB78E1-6326-456C-83CE-25BFFE547678}">
      <dgm:prSet/>
      <dgm:spPr/>
      <dgm:t>
        <a:bodyPr/>
        <a:lstStyle/>
        <a:p>
          <a:endParaRPr lang="en-US"/>
        </a:p>
      </dgm:t>
    </dgm:pt>
    <dgm:pt modelId="{F3D65C61-FDBA-446F-B879-43CF3B36054B}">
      <dgm:prSet/>
      <dgm:spPr/>
      <dgm:t>
        <a:bodyPr/>
        <a:lstStyle/>
        <a:p>
          <a:pPr rtl="0"/>
          <a:r>
            <a:rPr lang="en-US" smtClean="0"/>
            <a:t>Address invasions of privacy;</a:t>
          </a:r>
          <a:endParaRPr lang="en-US"/>
        </a:p>
      </dgm:t>
    </dgm:pt>
    <dgm:pt modelId="{00EC83AB-2B15-4DCF-8B6F-827D33650F60}" type="parTrans" cxnId="{FCE317A1-4887-492D-A42A-09E3F7065DF3}">
      <dgm:prSet/>
      <dgm:spPr/>
      <dgm:t>
        <a:bodyPr/>
        <a:lstStyle/>
        <a:p>
          <a:endParaRPr lang="en-US"/>
        </a:p>
      </dgm:t>
    </dgm:pt>
    <dgm:pt modelId="{FC1838E3-E374-4851-A8DF-2FB745AA2622}" type="sibTrans" cxnId="{FCE317A1-4887-492D-A42A-09E3F7065DF3}">
      <dgm:prSet/>
      <dgm:spPr/>
      <dgm:t>
        <a:bodyPr/>
        <a:lstStyle/>
        <a:p>
          <a:endParaRPr lang="en-US"/>
        </a:p>
      </dgm:t>
    </dgm:pt>
    <dgm:pt modelId="{10D8D13B-A7FB-470E-8B70-9E4A27CE5FAE}">
      <dgm:prSet/>
      <dgm:spPr/>
      <dgm:t>
        <a:bodyPr/>
        <a:lstStyle/>
        <a:p>
          <a:pPr rtl="0"/>
          <a:r>
            <a:rPr lang="en-US" smtClean="0"/>
            <a:t>Hear tort, contract, and insurance claims;</a:t>
          </a:r>
          <a:endParaRPr lang="en-US"/>
        </a:p>
      </dgm:t>
    </dgm:pt>
    <dgm:pt modelId="{862C3127-C0C9-43BF-B4D8-548EC188EB11}" type="parTrans" cxnId="{D09D64C9-F38B-4290-BF78-D4B2371C0F2D}">
      <dgm:prSet/>
      <dgm:spPr/>
      <dgm:t>
        <a:bodyPr/>
        <a:lstStyle/>
        <a:p>
          <a:endParaRPr lang="en-US"/>
        </a:p>
      </dgm:t>
    </dgm:pt>
    <dgm:pt modelId="{B565F274-B148-4244-A392-5D721E316DB6}" type="sibTrans" cxnId="{D09D64C9-F38B-4290-BF78-D4B2371C0F2D}">
      <dgm:prSet/>
      <dgm:spPr/>
      <dgm:t>
        <a:bodyPr/>
        <a:lstStyle/>
        <a:p>
          <a:endParaRPr lang="en-US"/>
        </a:p>
      </dgm:t>
    </dgm:pt>
    <dgm:pt modelId="{E3154B8E-5EE0-4C36-A854-257051C3CC42}">
      <dgm:prSet/>
      <dgm:spPr/>
      <dgm:t>
        <a:bodyPr/>
        <a:lstStyle/>
        <a:p>
          <a:pPr rtl="0"/>
          <a:r>
            <a:rPr lang="en-US" smtClean="0"/>
            <a:t>Encourage investment.</a:t>
          </a:r>
          <a:endParaRPr lang="en-US"/>
        </a:p>
      </dgm:t>
    </dgm:pt>
    <dgm:pt modelId="{8BC2DB4E-DA99-4F3D-9BED-08CF3E2540F3}" type="parTrans" cxnId="{4F657015-C1BC-4A3E-8C4A-4F51AC5352E6}">
      <dgm:prSet/>
      <dgm:spPr/>
      <dgm:t>
        <a:bodyPr/>
        <a:lstStyle/>
        <a:p>
          <a:endParaRPr lang="en-US"/>
        </a:p>
      </dgm:t>
    </dgm:pt>
    <dgm:pt modelId="{EE10C715-48F4-4982-A675-487112AAA23A}" type="sibTrans" cxnId="{4F657015-C1BC-4A3E-8C4A-4F51AC5352E6}">
      <dgm:prSet/>
      <dgm:spPr/>
      <dgm:t>
        <a:bodyPr/>
        <a:lstStyle/>
        <a:p>
          <a:endParaRPr lang="en-US"/>
        </a:p>
      </dgm:t>
    </dgm:pt>
    <dgm:pt modelId="{90533277-4E85-4765-91AC-F907867E19F8}" type="pres">
      <dgm:prSet presAssocID="{999E9FA7-AAC6-47DF-91EE-0A45DE612F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2C585D-B286-4CDA-B0F4-ADF3570065C0}" type="pres">
      <dgm:prSet presAssocID="{4BFC575C-075F-4231-9786-1D8F487FD42F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4EF4A-54A1-47BF-B6CC-EFC54854C35A}" type="pres">
      <dgm:prSet presAssocID="{8F6C0E72-CFFF-4313-B7E5-57951C6DE0AF}" presName="spacer" presStyleCnt="0"/>
      <dgm:spPr/>
    </dgm:pt>
    <dgm:pt modelId="{F24E7578-64F3-40DE-B098-8ECC023CF713}" type="pres">
      <dgm:prSet presAssocID="{492A69D1-E722-4F9B-BE62-6FB4F39CED5A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8C71DA-834D-401A-A2DF-2BF976165176}" type="pres">
      <dgm:prSet presAssocID="{38E6D48E-7A95-451E-8912-C5FE9F5055E1}" presName="spacer" presStyleCnt="0"/>
      <dgm:spPr/>
    </dgm:pt>
    <dgm:pt modelId="{A15C25CE-CF26-4185-AD00-D974EE6860FA}" type="pres">
      <dgm:prSet presAssocID="{F3D65C61-FDBA-446F-B879-43CF3B36054B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4EEF98-4827-4922-AC31-4E8CDF773A87}" type="pres">
      <dgm:prSet presAssocID="{FC1838E3-E374-4851-A8DF-2FB745AA2622}" presName="spacer" presStyleCnt="0"/>
      <dgm:spPr/>
    </dgm:pt>
    <dgm:pt modelId="{8A5D1F0C-22DC-4D4B-82DD-B4C5A844591E}" type="pres">
      <dgm:prSet presAssocID="{10D8D13B-A7FB-470E-8B70-9E4A27CE5FA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20476B-EE97-462A-9184-B59F9198B16E}" type="pres">
      <dgm:prSet presAssocID="{B565F274-B148-4244-A392-5D721E316DB6}" presName="spacer" presStyleCnt="0"/>
      <dgm:spPr/>
    </dgm:pt>
    <dgm:pt modelId="{A230150C-ED93-40B7-B3EF-8E56A4DDCE3D}" type="pres">
      <dgm:prSet presAssocID="{E3154B8E-5EE0-4C36-A854-257051C3CC42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FB78E1-6326-456C-83CE-25BFFE547678}" srcId="{999E9FA7-AAC6-47DF-91EE-0A45DE612FCB}" destId="{492A69D1-E722-4F9B-BE62-6FB4F39CED5A}" srcOrd="1" destOrd="0" parTransId="{FF2313A2-7138-43E3-A0F5-D41938CEB9B8}" sibTransId="{38E6D48E-7A95-451E-8912-C5FE9F5055E1}"/>
    <dgm:cxn modelId="{5DF653F0-8160-43B4-8872-383F0B5D8CC7}" type="presOf" srcId="{999E9FA7-AAC6-47DF-91EE-0A45DE612FCB}" destId="{90533277-4E85-4765-91AC-F907867E19F8}" srcOrd="0" destOrd="0" presId="urn:microsoft.com/office/officeart/2005/8/layout/vList2"/>
    <dgm:cxn modelId="{4601DB68-81F9-4101-AB75-4B4AB1AD71B3}" type="presOf" srcId="{10D8D13B-A7FB-470E-8B70-9E4A27CE5FAE}" destId="{8A5D1F0C-22DC-4D4B-82DD-B4C5A844591E}" srcOrd="0" destOrd="0" presId="urn:microsoft.com/office/officeart/2005/8/layout/vList2"/>
    <dgm:cxn modelId="{64DC3D0C-5140-4B2D-B25E-7424B21A9D56}" srcId="{999E9FA7-AAC6-47DF-91EE-0A45DE612FCB}" destId="{4BFC575C-075F-4231-9786-1D8F487FD42F}" srcOrd="0" destOrd="0" parTransId="{60E5016A-8FBB-4D7E-8B55-38DBB674CEFE}" sibTransId="{8F6C0E72-CFFF-4313-B7E5-57951C6DE0AF}"/>
    <dgm:cxn modelId="{AC855BB5-C096-4C14-AA2E-54B572A334FF}" type="presOf" srcId="{4BFC575C-075F-4231-9786-1D8F487FD42F}" destId="{F12C585D-B286-4CDA-B0F4-ADF3570065C0}" srcOrd="0" destOrd="0" presId="urn:microsoft.com/office/officeart/2005/8/layout/vList2"/>
    <dgm:cxn modelId="{679E4E3E-505B-4339-847C-3663DFC3102D}" type="presOf" srcId="{492A69D1-E722-4F9B-BE62-6FB4F39CED5A}" destId="{F24E7578-64F3-40DE-B098-8ECC023CF713}" srcOrd="0" destOrd="0" presId="urn:microsoft.com/office/officeart/2005/8/layout/vList2"/>
    <dgm:cxn modelId="{61D9CD78-BDAD-467A-950F-18818F6F9D65}" type="presOf" srcId="{F3D65C61-FDBA-446F-B879-43CF3B36054B}" destId="{A15C25CE-CF26-4185-AD00-D974EE6860FA}" srcOrd="0" destOrd="0" presId="urn:microsoft.com/office/officeart/2005/8/layout/vList2"/>
    <dgm:cxn modelId="{A89715D6-8768-45C6-8915-2BFAB6F10EE9}" type="presOf" srcId="{E3154B8E-5EE0-4C36-A854-257051C3CC42}" destId="{A230150C-ED93-40B7-B3EF-8E56A4DDCE3D}" srcOrd="0" destOrd="0" presId="urn:microsoft.com/office/officeart/2005/8/layout/vList2"/>
    <dgm:cxn modelId="{FCE317A1-4887-492D-A42A-09E3F7065DF3}" srcId="{999E9FA7-AAC6-47DF-91EE-0A45DE612FCB}" destId="{F3D65C61-FDBA-446F-B879-43CF3B36054B}" srcOrd="2" destOrd="0" parTransId="{00EC83AB-2B15-4DCF-8B6F-827D33650F60}" sibTransId="{FC1838E3-E374-4851-A8DF-2FB745AA2622}"/>
    <dgm:cxn modelId="{D09D64C9-F38B-4290-BF78-D4B2371C0F2D}" srcId="{999E9FA7-AAC6-47DF-91EE-0A45DE612FCB}" destId="{10D8D13B-A7FB-470E-8B70-9E4A27CE5FAE}" srcOrd="3" destOrd="0" parTransId="{862C3127-C0C9-43BF-B4D8-548EC188EB11}" sibTransId="{B565F274-B148-4244-A392-5D721E316DB6}"/>
    <dgm:cxn modelId="{4F657015-C1BC-4A3E-8C4A-4F51AC5352E6}" srcId="{999E9FA7-AAC6-47DF-91EE-0A45DE612FCB}" destId="{E3154B8E-5EE0-4C36-A854-257051C3CC42}" srcOrd="4" destOrd="0" parTransId="{8BC2DB4E-DA99-4F3D-9BED-08CF3E2540F3}" sibTransId="{EE10C715-48F4-4982-A675-487112AAA23A}"/>
    <dgm:cxn modelId="{32EBBF69-BF6B-48D4-8E4A-8F454CD0005E}" type="presParOf" srcId="{90533277-4E85-4765-91AC-F907867E19F8}" destId="{F12C585D-B286-4CDA-B0F4-ADF3570065C0}" srcOrd="0" destOrd="0" presId="urn:microsoft.com/office/officeart/2005/8/layout/vList2"/>
    <dgm:cxn modelId="{E4C72AEA-6281-4054-8AF7-F615D58EED72}" type="presParOf" srcId="{90533277-4E85-4765-91AC-F907867E19F8}" destId="{0754EF4A-54A1-47BF-B6CC-EFC54854C35A}" srcOrd="1" destOrd="0" presId="urn:microsoft.com/office/officeart/2005/8/layout/vList2"/>
    <dgm:cxn modelId="{199905B3-E180-454E-B1D3-87B15B6BF105}" type="presParOf" srcId="{90533277-4E85-4765-91AC-F907867E19F8}" destId="{F24E7578-64F3-40DE-B098-8ECC023CF713}" srcOrd="2" destOrd="0" presId="urn:microsoft.com/office/officeart/2005/8/layout/vList2"/>
    <dgm:cxn modelId="{6685973A-A8F7-4054-A924-E85D7EB296F3}" type="presParOf" srcId="{90533277-4E85-4765-91AC-F907867E19F8}" destId="{4D8C71DA-834D-401A-A2DF-2BF976165176}" srcOrd="3" destOrd="0" presId="urn:microsoft.com/office/officeart/2005/8/layout/vList2"/>
    <dgm:cxn modelId="{CAADD287-5333-4017-8626-7E3E26F091C2}" type="presParOf" srcId="{90533277-4E85-4765-91AC-F907867E19F8}" destId="{A15C25CE-CF26-4185-AD00-D974EE6860FA}" srcOrd="4" destOrd="0" presId="urn:microsoft.com/office/officeart/2005/8/layout/vList2"/>
    <dgm:cxn modelId="{C2D04FBF-D749-4E3E-B9A5-E5D84D6EDA9A}" type="presParOf" srcId="{90533277-4E85-4765-91AC-F907867E19F8}" destId="{394EEF98-4827-4922-AC31-4E8CDF773A87}" srcOrd="5" destOrd="0" presId="urn:microsoft.com/office/officeart/2005/8/layout/vList2"/>
    <dgm:cxn modelId="{B104F490-9A50-43CD-ADD4-ABB353A146CB}" type="presParOf" srcId="{90533277-4E85-4765-91AC-F907867E19F8}" destId="{8A5D1F0C-22DC-4D4B-82DD-B4C5A844591E}" srcOrd="6" destOrd="0" presId="urn:microsoft.com/office/officeart/2005/8/layout/vList2"/>
    <dgm:cxn modelId="{D7CD8499-EAE5-4C3C-A564-DB59563EF71E}" type="presParOf" srcId="{90533277-4E85-4765-91AC-F907867E19F8}" destId="{4620476B-EE97-462A-9184-B59F9198B16E}" srcOrd="7" destOrd="0" presId="urn:microsoft.com/office/officeart/2005/8/layout/vList2"/>
    <dgm:cxn modelId="{C5CD8484-0BE7-4B2B-ACBE-12CFFB9688BF}" type="presParOf" srcId="{90533277-4E85-4765-91AC-F907867E19F8}" destId="{A230150C-ED93-40B7-B3EF-8E56A4DDCE3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B946A2A-79AE-41A3-A1DA-E241DD936DE9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9FCBF567-4995-471B-B2C7-297305C88655}">
      <dgm:prSet/>
      <dgm:spPr/>
      <dgm:t>
        <a:bodyPr/>
        <a:lstStyle/>
        <a:p>
          <a:pPr rtl="0"/>
          <a:r>
            <a:rPr lang="en-US" dirty="0" smtClean="0"/>
            <a:t>License operators;</a:t>
          </a:r>
          <a:endParaRPr lang="en-US" dirty="0"/>
        </a:p>
      </dgm:t>
    </dgm:pt>
    <dgm:pt modelId="{0433FD12-7367-42DB-B66B-C42F559CEE3E}" type="parTrans" cxnId="{ECA505F5-E223-4054-8DE2-D8163E3B7894}">
      <dgm:prSet/>
      <dgm:spPr/>
      <dgm:t>
        <a:bodyPr/>
        <a:lstStyle/>
        <a:p>
          <a:endParaRPr lang="en-US"/>
        </a:p>
      </dgm:t>
    </dgm:pt>
    <dgm:pt modelId="{A6A1ED58-1191-4BB7-8611-E7FCB4F8C40C}" type="sibTrans" cxnId="{ECA505F5-E223-4054-8DE2-D8163E3B7894}">
      <dgm:prSet/>
      <dgm:spPr/>
      <dgm:t>
        <a:bodyPr/>
        <a:lstStyle/>
        <a:p>
          <a:endParaRPr lang="en-US"/>
        </a:p>
      </dgm:t>
    </dgm:pt>
    <dgm:pt modelId="{A8998C14-BC4B-4F92-BA3F-DF1E167D1A30}">
      <dgm:prSet/>
      <dgm:spPr/>
      <dgm:t>
        <a:bodyPr/>
        <a:lstStyle/>
        <a:p>
          <a:pPr rtl="0"/>
          <a:r>
            <a:rPr lang="en-US" smtClean="0"/>
            <a:t>Certify aircraft or service facilities;</a:t>
          </a:r>
          <a:endParaRPr lang="en-US"/>
        </a:p>
      </dgm:t>
    </dgm:pt>
    <dgm:pt modelId="{A7D5DE97-0EA7-4B91-896C-5887303C4327}" type="parTrans" cxnId="{A80C8913-F08F-47E8-B542-B2048EC716E8}">
      <dgm:prSet/>
      <dgm:spPr/>
      <dgm:t>
        <a:bodyPr/>
        <a:lstStyle/>
        <a:p>
          <a:endParaRPr lang="en-US"/>
        </a:p>
      </dgm:t>
    </dgm:pt>
    <dgm:pt modelId="{D66BFA57-D580-4C65-BEBC-FC2F852DBB9D}" type="sibTrans" cxnId="{A80C8913-F08F-47E8-B542-B2048EC716E8}">
      <dgm:prSet/>
      <dgm:spPr/>
      <dgm:t>
        <a:bodyPr/>
        <a:lstStyle/>
        <a:p>
          <a:endParaRPr lang="en-US"/>
        </a:p>
      </dgm:t>
    </dgm:pt>
    <dgm:pt modelId="{DB71A4EF-2DCD-4185-B729-1FD81413AD07}">
      <dgm:prSet/>
      <dgm:spPr/>
      <dgm:t>
        <a:bodyPr/>
        <a:lstStyle/>
        <a:p>
          <a:pPr rtl="0"/>
          <a:r>
            <a:rPr lang="en-US" smtClean="0"/>
            <a:t>Grant immunity for damaging a UAS;</a:t>
          </a:r>
          <a:endParaRPr lang="en-US"/>
        </a:p>
      </dgm:t>
    </dgm:pt>
    <dgm:pt modelId="{03D5EF89-228E-4B62-A95B-0844A38E41B7}" type="parTrans" cxnId="{31E3D853-F6AB-4BCC-902C-DA133877B7DB}">
      <dgm:prSet/>
      <dgm:spPr/>
      <dgm:t>
        <a:bodyPr/>
        <a:lstStyle/>
        <a:p>
          <a:endParaRPr lang="en-US"/>
        </a:p>
      </dgm:t>
    </dgm:pt>
    <dgm:pt modelId="{720D32F6-957E-490F-A2F7-9AD558910C3D}" type="sibTrans" cxnId="{31E3D853-F6AB-4BCC-902C-DA133877B7DB}">
      <dgm:prSet/>
      <dgm:spPr/>
      <dgm:t>
        <a:bodyPr/>
        <a:lstStyle/>
        <a:p>
          <a:endParaRPr lang="en-US"/>
        </a:p>
      </dgm:t>
    </dgm:pt>
    <dgm:pt modelId="{7E0B57FB-771D-4E6F-B1EA-E46367A10079}">
      <dgm:prSet/>
      <dgm:spPr/>
      <dgm:t>
        <a:bodyPr/>
        <a:lstStyle/>
        <a:p>
          <a:pPr rtl="0"/>
          <a:r>
            <a:rPr lang="en-US" smtClean="0"/>
            <a:t>Regulate use of navigable airspace.</a:t>
          </a:r>
          <a:endParaRPr lang="en-US"/>
        </a:p>
      </dgm:t>
    </dgm:pt>
    <dgm:pt modelId="{D673E956-B942-403D-A85F-7B9F0D2432F3}" type="parTrans" cxnId="{8BE0405B-BBB6-4B25-BE90-08BCD08E328E}">
      <dgm:prSet/>
      <dgm:spPr/>
      <dgm:t>
        <a:bodyPr/>
        <a:lstStyle/>
        <a:p>
          <a:endParaRPr lang="en-US"/>
        </a:p>
      </dgm:t>
    </dgm:pt>
    <dgm:pt modelId="{E304BBF3-4F4E-4B3B-976D-E2FEB85D2530}" type="sibTrans" cxnId="{8BE0405B-BBB6-4B25-BE90-08BCD08E328E}">
      <dgm:prSet/>
      <dgm:spPr/>
      <dgm:t>
        <a:bodyPr/>
        <a:lstStyle/>
        <a:p>
          <a:endParaRPr lang="en-US"/>
        </a:p>
      </dgm:t>
    </dgm:pt>
    <dgm:pt modelId="{5F9C395F-BA84-4FB4-BA1C-DB68B0B0DF0C}" type="pres">
      <dgm:prSet presAssocID="{0B946A2A-79AE-41A3-A1DA-E241DD936D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44F4290-5092-4AB0-B252-93AD5602717A}" type="pres">
      <dgm:prSet presAssocID="{9FCBF567-4995-471B-B2C7-297305C8865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395981-886A-41EA-A7FF-D698A92BD4DE}" type="pres">
      <dgm:prSet presAssocID="{A6A1ED58-1191-4BB7-8611-E7FCB4F8C40C}" presName="spacer" presStyleCnt="0"/>
      <dgm:spPr/>
    </dgm:pt>
    <dgm:pt modelId="{94B36ABF-3ACE-49AA-A65F-4934E4FC35D8}" type="pres">
      <dgm:prSet presAssocID="{A8998C14-BC4B-4F92-BA3F-DF1E167D1A3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C8F2AA-3B80-4074-85A5-00F8A76175D4}" type="pres">
      <dgm:prSet presAssocID="{D66BFA57-D580-4C65-BEBC-FC2F852DBB9D}" presName="spacer" presStyleCnt="0"/>
      <dgm:spPr/>
    </dgm:pt>
    <dgm:pt modelId="{BD3F5202-0A6E-4594-9DAD-A753C3ACE78D}" type="pres">
      <dgm:prSet presAssocID="{DB71A4EF-2DCD-4185-B729-1FD81413AD0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353D6-24E1-4C30-9019-C94DDC6DABE6}" type="pres">
      <dgm:prSet presAssocID="{720D32F6-957E-490F-A2F7-9AD558910C3D}" presName="spacer" presStyleCnt="0"/>
      <dgm:spPr/>
    </dgm:pt>
    <dgm:pt modelId="{1CFC2CB0-3698-4A0B-B954-378597AF6375}" type="pres">
      <dgm:prSet presAssocID="{7E0B57FB-771D-4E6F-B1EA-E46367A1007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BE0405B-BBB6-4B25-BE90-08BCD08E328E}" srcId="{0B946A2A-79AE-41A3-A1DA-E241DD936DE9}" destId="{7E0B57FB-771D-4E6F-B1EA-E46367A10079}" srcOrd="3" destOrd="0" parTransId="{D673E956-B942-403D-A85F-7B9F0D2432F3}" sibTransId="{E304BBF3-4F4E-4B3B-976D-E2FEB85D2530}"/>
    <dgm:cxn modelId="{31E3D853-F6AB-4BCC-902C-DA133877B7DB}" srcId="{0B946A2A-79AE-41A3-A1DA-E241DD936DE9}" destId="{DB71A4EF-2DCD-4185-B729-1FD81413AD07}" srcOrd="2" destOrd="0" parTransId="{03D5EF89-228E-4B62-A95B-0844A38E41B7}" sibTransId="{720D32F6-957E-490F-A2F7-9AD558910C3D}"/>
    <dgm:cxn modelId="{AB0CE717-E028-45A7-A7D3-F95256EB88DB}" type="presOf" srcId="{9FCBF567-4995-471B-B2C7-297305C88655}" destId="{344F4290-5092-4AB0-B252-93AD5602717A}" srcOrd="0" destOrd="0" presId="urn:microsoft.com/office/officeart/2005/8/layout/vList2"/>
    <dgm:cxn modelId="{A80C8913-F08F-47E8-B542-B2048EC716E8}" srcId="{0B946A2A-79AE-41A3-A1DA-E241DD936DE9}" destId="{A8998C14-BC4B-4F92-BA3F-DF1E167D1A30}" srcOrd="1" destOrd="0" parTransId="{A7D5DE97-0EA7-4B91-896C-5887303C4327}" sibTransId="{D66BFA57-D580-4C65-BEBC-FC2F852DBB9D}"/>
    <dgm:cxn modelId="{FA0ADD64-01E8-4951-A2A1-88D4FE332341}" type="presOf" srcId="{7E0B57FB-771D-4E6F-B1EA-E46367A10079}" destId="{1CFC2CB0-3698-4A0B-B954-378597AF6375}" srcOrd="0" destOrd="0" presId="urn:microsoft.com/office/officeart/2005/8/layout/vList2"/>
    <dgm:cxn modelId="{DB32DC5C-2121-4418-8331-5B2BA4D83E3F}" type="presOf" srcId="{A8998C14-BC4B-4F92-BA3F-DF1E167D1A30}" destId="{94B36ABF-3ACE-49AA-A65F-4934E4FC35D8}" srcOrd="0" destOrd="0" presId="urn:microsoft.com/office/officeart/2005/8/layout/vList2"/>
    <dgm:cxn modelId="{ACC462DF-0FB8-4663-8B70-89E220694717}" type="presOf" srcId="{0B946A2A-79AE-41A3-A1DA-E241DD936DE9}" destId="{5F9C395F-BA84-4FB4-BA1C-DB68B0B0DF0C}" srcOrd="0" destOrd="0" presId="urn:microsoft.com/office/officeart/2005/8/layout/vList2"/>
    <dgm:cxn modelId="{ECA505F5-E223-4054-8DE2-D8163E3B7894}" srcId="{0B946A2A-79AE-41A3-A1DA-E241DD936DE9}" destId="{9FCBF567-4995-471B-B2C7-297305C88655}" srcOrd="0" destOrd="0" parTransId="{0433FD12-7367-42DB-B66B-C42F559CEE3E}" sibTransId="{A6A1ED58-1191-4BB7-8611-E7FCB4F8C40C}"/>
    <dgm:cxn modelId="{F139299D-8CDD-44F2-A8C4-2069AC0CA7BF}" type="presOf" srcId="{DB71A4EF-2DCD-4185-B729-1FD81413AD07}" destId="{BD3F5202-0A6E-4594-9DAD-A753C3ACE78D}" srcOrd="0" destOrd="0" presId="urn:microsoft.com/office/officeart/2005/8/layout/vList2"/>
    <dgm:cxn modelId="{614E1E48-FC3A-4FAD-B73C-0F2B77C497A2}" type="presParOf" srcId="{5F9C395F-BA84-4FB4-BA1C-DB68B0B0DF0C}" destId="{344F4290-5092-4AB0-B252-93AD5602717A}" srcOrd="0" destOrd="0" presId="urn:microsoft.com/office/officeart/2005/8/layout/vList2"/>
    <dgm:cxn modelId="{291A8483-E917-488A-9082-F8B539465155}" type="presParOf" srcId="{5F9C395F-BA84-4FB4-BA1C-DB68B0B0DF0C}" destId="{16395981-886A-41EA-A7FF-D698A92BD4DE}" srcOrd="1" destOrd="0" presId="urn:microsoft.com/office/officeart/2005/8/layout/vList2"/>
    <dgm:cxn modelId="{8E17E73C-1822-4C3D-A43F-6722BB77099E}" type="presParOf" srcId="{5F9C395F-BA84-4FB4-BA1C-DB68B0B0DF0C}" destId="{94B36ABF-3ACE-49AA-A65F-4934E4FC35D8}" srcOrd="2" destOrd="0" presId="urn:microsoft.com/office/officeart/2005/8/layout/vList2"/>
    <dgm:cxn modelId="{31D7305B-AA7A-4AB2-ACEF-4B9C5B82DBAA}" type="presParOf" srcId="{5F9C395F-BA84-4FB4-BA1C-DB68B0B0DF0C}" destId="{80C8F2AA-3B80-4074-85A5-00F8A76175D4}" srcOrd="3" destOrd="0" presId="urn:microsoft.com/office/officeart/2005/8/layout/vList2"/>
    <dgm:cxn modelId="{2D126A3E-4F8A-4290-B1A8-5E043394358C}" type="presParOf" srcId="{5F9C395F-BA84-4FB4-BA1C-DB68B0B0DF0C}" destId="{BD3F5202-0A6E-4594-9DAD-A753C3ACE78D}" srcOrd="4" destOrd="0" presId="urn:microsoft.com/office/officeart/2005/8/layout/vList2"/>
    <dgm:cxn modelId="{E4628DD6-4C55-40A6-A696-A528F6179C55}" type="presParOf" srcId="{5F9C395F-BA84-4FB4-BA1C-DB68B0B0DF0C}" destId="{877353D6-24E1-4C30-9019-C94DDC6DABE6}" srcOrd="5" destOrd="0" presId="urn:microsoft.com/office/officeart/2005/8/layout/vList2"/>
    <dgm:cxn modelId="{EF003E7A-CD70-4CF5-89BA-2619233A5FE6}" type="presParOf" srcId="{5F9C395F-BA84-4FB4-BA1C-DB68B0B0DF0C}" destId="{1CFC2CB0-3698-4A0B-B954-378597AF637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2E69E-E3D7-469C-A88D-7F3FD64160AC}">
      <dsp:nvSpPr>
        <dsp:cNvPr id="0" name=""/>
        <dsp:cNvSpPr/>
      </dsp:nvSpPr>
      <dsp:spPr>
        <a:xfrm>
          <a:off x="0" y="55"/>
          <a:ext cx="8229599" cy="220773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860" tIns="149860" rIns="149860" bIns="14986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Congress Mandated Safe Integration by Sept., 2015</a:t>
          </a:r>
          <a:endParaRPr lang="en-US" sz="5900" kern="1200" dirty="0"/>
        </a:p>
      </dsp:txBody>
      <dsp:txXfrm>
        <a:off x="0" y="55"/>
        <a:ext cx="8229599" cy="2207732"/>
      </dsp:txXfrm>
    </dsp:sp>
    <dsp:sp modelId="{B7981FC7-7BA4-4B92-82C6-497CAEC2A4DC}">
      <dsp:nvSpPr>
        <dsp:cNvPr id="0" name=""/>
        <dsp:cNvSpPr/>
      </dsp:nvSpPr>
      <dsp:spPr>
        <a:xfrm>
          <a:off x="1684799" y="2318174"/>
          <a:ext cx="4860000" cy="2207732"/>
        </a:xfrm>
        <a:prstGeom prst="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860" tIns="149860" rIns="149860" bIns="149860" numCol="1" spcCol="1270" anchor="ctr" anchorCtr="0">
          <a:noAutofit/>
        </a:bodyPr>
        <a:lstStyle/>
        <a:p>
          <a:pPr lvl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900" kern="1200" dirty="0" smtClean="0"/>
            <a:t>Why is it taking so long?</a:t>
          </a:r>
          <a:endParaRPr lang="en-US" sz="5900" kern="1200" dirty="0"/>
        </a:p>
      </dsp:txBody>
      <dsp:txXfrm>
        <a:off x="1684799" y="2318174"/>
        <a:ext cx="4860000" cy="22077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D9C2A6-238B-46A1-86D2-378E605897B0}">
      <dsp:nvSpPr>
        <dsp:cNvPr id="0" name=""/>
        <dsp:cNvSpPr/>
      </dsp:nvSpPr>
      <dsp:spPr>
        <a:xfrm>
          <a:off x="574670" y="1168581"/>
          <a:ext cx="3367385" cy="2188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SEE AND AVOID</a:t>
          </a:r>
          <a:endParaRPr lang="en-US" sz="3900" kern="1200"/>
        </a:p>
      </dsp:txBody>
      <dsp:txXfrm>
        <a:off x="681518" y="1275429"/>
        <a:ext cx="3153689" cy="1975104"/>
      </dsp:txXfrm>
    </dsp:sp>
    <dsp:sp modelId="{F7FCF9C9-6FCA-41C5-9E3D-8DB434D5CC2C}">
      <dsp:nvSpPr>
        <dsp:cNvPr id="0" name=""/>
        <dsp:cNvSpPr/>
      </dsp:nvSpPr>
      <dsp:spPr>
        <a:xfrm>
          <a:off x="2258363" y="406544"/>
          <a:ext cx="3712873" cy="3712873"/>
        </a:xfrm>
        <a:custGeom>
          <a:avLst/>
          <a:gdLst/>
          <a:ahLst/>
          <a:cxnLst/>
          <a:rect l="0" t="0" r="0" b="0"/>
          <a:pathLst>
            <a:path>
              <a:moveTo>
                <a:pt x="374763" y="737955"/>
              </a:moveTo>
              <a:arcTo wR="1856436" hR="1856436" stAng="13022900" swAng="6354201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C58A00-E94C-4740-BA08-933F28203640}">
      <dsp:nvSpPr>
        <dsp:cNvPr id="0" name=""/>
        <dsp:cNvSpPr/>
      </dsp:nvSpPr>
      <dsp:spPr>
        <a:xfrm>
          <a:off x="4287544" y="1168581"/>
          <a:ext cx="3367385" cy="2188800"/>
        </a:xfrm>
        <a:prstGeom prst="roundRect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smtClean="0"/>
            <a:t>LOSS OF POSITIVE CONTROL</a:t>
          </a:r>
          <a:endParaRPr lang="en-US" sz="3900" kern="1200"/>
        </a:p>
      </dsp:txBody>
      <dsp:txXfrm>
        <a:off x="4394392" y="1275429"/>
        <a:ext cx="3153689" cy="1975104"/>
      </dsp:txXfrm>
    </dsp:sp>
    <dsp:sp modelId="{F91C9E29-FBED-41B6-92BC-AEC025E5D0E7}">
      <dsp:nvSpPr>
        <dsp:cNvPr id="0" name=""/>
        <dsp:cNvSpPr/>
      </dsp:nvSpPr>
      <dsp:spPr>
        <a:xfrm>
          <a:off x="2258363" y="406544"/>
          <a:ext cx="3712873" cy="3712873"/>
        </a:xfrm>
        <a:custGeom>
          <a:avLst/>
          <a:gdLst/>
          <a:ahLst/>
          <a:cxnLst/>
          <a:rect l="0" t="0" r="0" b="0"/>
          <a:pathLst>
            <a:path>
              <a:moveTo>
                <a:pt x="3338110" y="2974918"/>
              </a:moveTo>
              <a:arcTo wR="1856436" hR="1856436" stAng="2222900" swAng="6354201"/>
            </a:path>
          </a:pathLst>
        </a:custGeom>
        <a:noFill/>
        <a:ln w="9525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396F9-0A63-45CA-8BC4-B13FEBAEF292}">
      <dsp:nvSpPr>
        <dsp:cNvPr id="0" name=""/>
        <dsp:cNvSpPr/>
      </dsp:nvSpPr>
      <dsp:spPr>
        <a:xfrm>
          <a:off x="262214" y="1948"/>
          <a:ext cx="2695482" cy="192680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smtClean="0"/>
            <a:t>Unduly burdensome regulations</a:t>
          </a:r>
          <a:endParaRPr lang="en-US" sz="2800" kern="1200"/>
        </a:p>
      </dsp:txBody>
      <dsp:txXfrm>
        <a:off x="656958" y="284122"/>
        <a:ext cx="1905994" cy="1362455"/>
      </dsp:txXfrm>
    </dsp:sp>
    <dsp:sp modelId="{E2B55A71-F953-4DEC-A7AC-03CDB6C64E3A}">
      <dsp:nvSpPr>
        <dsp:cNvPr id="0" name=""/>
        <dsp:cNvSpPr/>
      </dsp:nvSpPr>
      <dsp:spPr>
        <a:xfrm>
          <a:off x="1051182" y="2085208"/>
          <a:ext cx="1117545" cy="1117545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199313" y="2512557"/>
        <a:ext cx="821283" cy="262847"/>
      </dsp:txXfrm>
    </dsp:sp>
    <dsp:sp modelId="{323A269B-36E3-4215-A103-E838F4D86733}">
      <dsp:nvSpPr>
        <dsp:cNvPr id="0" name=""/>
        <dsp:cNvSpPr/>
      </dsp:nvSpPr>
      <dsp:spPr>
        <a:xfrm>
          <a:off x="173205" y="3359210"/>
          <a:ext cx="2873499" cy="1926803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Low risk of non-compliance</a:t>
          </a:r>
          <a:endParaRPr lang="en-US" sz="2800" kern="1200" dirty="0"/>
        </a:p>
      </dsp:txBody>
      <dsp:txXfrm>
        <a:off x="594019" y="3641384"/>
        <a:ext cx="2031871" cy="1362455"/>
      </dsp:txXfrm>
    </dsp:sp>
    <dsp:sp modelId="{2DFE273D-31A9-43BD-A320-7C344A591305}">
      <dsp:nvSpPr>
        <dsp:cNvPr id="0" name=""/>
        <dsp:cNvSpPr/>
      </dsp:nvSpPr>
      <dsp:spPr>
        <a:xfrm>
          <a:off x="3335725" y="2285596"/>
          <a:ext cx="612723" cy="7167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/>
        </a:p>
      </dsp:txBody>
      <dsp:txXfrm>
        <a:off x="3335725" y="2428950"/>
        <a:ext cx="428906" cy="430062"/>
      </dsp:txXfrm>
    </dsp:sp>
    <dsp:sp modelId="{5909AB34-C05C-402C-B488-C8B0AF50D01C}">
      <dsp:nvSpPr>
        <dsp:cNvPr id="0" name=""/>
        <dsp:cNvSpPr/>
      </dsp:nvSpPr>
      <dsp:spPr>
        <a:xfrm>
          <a:off x="4202787" y="717178"/>
          <a:ext cx="3853606" cy="385360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High level of non-compliance</a:t>
          </a:r>
          <a:endParaRPr lang="en-US" sz="4400" kern="1200"/>
        </a:p>
      </dsp:txBody>
      <dsp:txXfrm>
        <a:off x="4767135" y="1281526"/>
        <a:ext cx="2724910" cy="27249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772AB-78DE-4A3B-B9DD-59194E2840C6}">
      <dsp:nvSpPr>
        <dsp:cNvPr id="0" name=""/>
        <dsp:cNvSpPr/>
      </dsp:nvSpPr>
      <dsp:spPr>
        <a:xfrm>
          <a:off x="1284092" y="263401"/>
          <a:ext cx="5192900" cy="1108201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8D520-A81F-406D-81E0-0745DC477316}">
      <dsp:nvSpPr>
        <dsp:cNvPr id="0" name=""/>
        <dsp:cNvSpPr/>
      </dsp:nvSpPr>
      <dsp:spPr>
        <a:xfrm>
          <a:off x="3532609" y="3286980"/>
          <a:ext cx="707181" cy="452596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9D82F-DEA0-493A-815D-E8501CE0D589}">
      <dsp:nvSpPr>
        <dsp:cNvPr id="0" name=""/>
        <dsp:cNvSpPr/>
      </dsp:nvSpPr>
      <dsp:spPr>
        <a:xfrm>
          <a:off x="1066802" y="3649057"/>
          <a:ext cx="5638795" cy="84861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MAXIMIZING COMPLIANCE</a:t>
          </a:r>
          <a:endParaRPr lang="en-US" sz="3000" kern="1200" dirty="0" smtClean="0"/>
        </a:p>
      </dsp:txBody>
      <dsp:txXfrm>
        <a:off x="1066802" y="3649057"/>
        <a:ext cx="5638795" cy="848618"/>
      </dsp:txXfrm>
    </dsp:sp>
    <dsp:sp modelId="{A1EDD82C-FEDF-4568-9044-31B19AAD0F91}">
      <dsp:nvSpPr>
        <dsp:cNvPr id="0" name=""/>
        <dsp:cNvSpPr/>
      </dsp:nvSpPr>
      <dsp:spPr>
        <a:xfrm>
          <a:off x="3382686" y="1549010"/>
          <a:ext cx="1272927" cy="12729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BURDEN</a:t>
          </a:r>
          <a:endParaRPr lang="en-US" sz="1900" kern="1200" dirty="0"/>
        </a:p>
      </dsp:txBody>
      <dsp:txXfrm>
        <a:off x="3569102" y="1735426"/>
        <a:ext cx="900095" cy="900095"/>
      </dsp:txXfrm>
    </dsp:sp>
    <dsp:sp modelId="{9A517524-8EE0-4171-8284-2C9778D005E6}">
      <dsp:nvSpPr>
        <dsp:cNvPr id="0" name=""/>
        <dsp:cNvSpPr/>
      </dsp:nvSpPr>
      <dsp:spPr>
        <a:xfrm>
          <a:off x="2471836" y="594032"/>
          <a:ext cx="1272927" cy="1272927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SAFETY</a:t>
          </a:r>
          <a:endParaRPr lang="en-US" sz="1900" kern="1200" dirty="0"/>
        </a:p>
      </dsp:txBody>
      <dsp:txXfrm>
        <a:off x="2658252" y="780448"/>
        <a:ext cx="900095" cy="900095"/>
      </dsp:txXfrm>
    </dsp:sp>
    <dsp:sp modelId="{472FAFAD-C3EF-41F3-A8DE-A29E1F9B2FA2}">
      <dsp:nvSpPr>
        <dsp:cNvPr id="0" name=""/>
        <dsp:cNvSpPr/>
      </dsp:nvSpPr>
      <dsp:spPr>
        <a:xfrm>
          <a:off x="914393" y="28287"/>
          <a:ext cx="5943613" cy="316817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5D8DE2-9486-4B61-9425-341B80709A39}">
      <dsp:nvSpPr>
        <dsp:cNvPr id="0" name=""/>
        <dsp:cNvSpPr/>
      </dsp:nvSpPr>
      <dsp:spPr>
        <a:xfrm>
          <a:off x="0" y="505956"/>
          <a:ext cx="8229600" cy="170572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No pilot license required</a:t>
          </a:r>
          <a:endParaRPr lang="en-US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No requirement for airworthiness certification</a:t>
          </a:r>
          <a:endParaRPr lang="en-US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No required coordination with ATC in Class G airspace (unless within 5 miles of an airport)</a:t>
          </a:r>
          <a:endParaRPr lang="en-US" sz="1900" kern="1200" dirty="0"/>
        </a:p>
      </dsp:txBody>
      <dsp:txXfrm>
        <a:off x="0" y="505956"/>
        <a:ext cx="8229600" cy="1705725"/>
      </dsp:txXfrm>
    </dsp:sp>
    <dsp:sp modelId="{5A7DB7E5-A9B9-4022-8686-55CC00A15E30}">
      <dsp:nvSpPr>
        <dsp:cNvPr id="0" name=""/>
        <dsp:cNvSpPr/>
      </dsp:nvSpPr>
      <dsp:spPr>
        <a:xfrm>
          <a:off x="411480" y="225516"/>
          <a:ext cx="5760720" cy="5608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More relaxed than expected:</a:t>
          </a:r>
          <a:endParaRPr lang="en-US" sz="1900" kern="1200" dirty="0"/>
        </a:p>
      </dsp:txBody>
      <dsp:txXfrm>
        <a:off x="438860" y="252896"/>
        <a:ext cx="5705960" cy="506120"/>
      </dsp:txXfrm>
    </dsp:sp>
    <dsp:sp modelId="{FB166CFC-DBDB-492C-9B24-4F110E6FF967}">
      <dsp:nvSpPr>
        <dsp:cNvPr id="0" name=""/>
        <dsp:cNvSpPr/>
      </dsp:nvSpPr>
      <dsp:spPr>
        <a:xfrm>
          <a:off x="0" y="2594721"/>
          <a:ext cx="8229600" cy="1705725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38708" tIns="395732" rIns="638708" bIns="135128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/>
            <a:t>Restricted to visual line-of-sight (operator or spotter), no night flights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One operator per flight – no autonomous flights</a:t>
          </a:r>
          <a:endParaRPr lang="en-US" sz="1900" kern="120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smtClean="0"/>
            <a:t>Operator certification requirements, TSA background check somewhat burdensome</a:t>
          </a:r>
          <a:endParaRPr lang="en-US" sz="1900" kern="1200"/>
        </a:p>
      </dsp:txBody>
      <dsp:txXfrm>
        <a:off x="0" y="2594721"/>
        <a:ext cx="8229600" cy="1705725"/>
      </dsp:txXfrm>
    </dsp:sp>
    <dsp:sp modelId="{B2A601E2-3ED2-45BF-B016-DA47F99A9165}">
      <dsp:nvSpPr>
        <dsp:cNvPr id="0" name=""/>
        <dsp:cNvSpPr/>
      </dsp:nvSpPr>
      <dsp:spPr>
        <a:xfrm>
          <a:off x="411480" y="2314281"/>
          <a:ext cx="5760720" cy="560880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But:</a:t>
          </a:r>
          <a:endParaRPr lang="en-US" sz="1900" kern="1200" dirty="0"/>
        </a:p>
      </dsp:txBody>
      <dsp:txXfrm>
        <a:off x="438860" y="2341661"/>
        <a:ext cx="5705960" cy="50612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F6B38-4A47-4096-9A44-69CC35F2CD51}">
      <dsp:nvSpPr>
        <dsp:cNvPr id="0" name=""/>
        <dsp:cNvSpPr/>
      </dsp:nvSpPr>
      <dsp:spPr>
        <a:xfrm>
          <a:off x="0" y="225583"/>
          <a:ext cx="4038600" cy="7435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Beyond VLOS</a:t>
          </a:r>
          <a:endParaRPr lang="en-US" sz="3100" kern="1200" dirty="0"/>
        </a:p>
      </dsp:txBody>
      <dsp:txXfrm>
        <a:off x="36296" y="261879"/>
        <a:ext cx="3966008" cy="670942"/>
      </dsp:txXfrm>
    </dsp:sp>
    <dsp:sp modelId="{CC6CA1D5-C785-4DF8-8E0E-6D2EB06F4C91}">
      <dsp:nvSpPr>
        <dsp:cNvPr id="0" name=""/>
        <dsp:cNvSpPr/>
      </dsp:nvSpPr>
      <dsp:spPr>
        <a:xfrm>
          <a:off x="0" y="1058398"/>
          <a:ext cx="4038600" cy="7435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Air Carriers</a:t>
          </a:r>
          <a:endParaRPr lang="en-US" sz="3100" kern="1200" dirty="0"/>
        </a:p>
      </dsp:txBody>
      <dsp:txXfrm>
        <a:off x="36296" y="1094694"/>
        <a:ext cx="3966008" cy="670942"/>
      </dsp:txXfrm>
    </dsp:sp>
    <dsp:sp modelId="{0D427470-223E-4ACF-A0E4-609858C94344}">
      <dsp:nvSpPr>
        <dsp:cNvPr id="0" name=""/>
        <dsp:cNvSpPr/>
      </dsp:nvSpPr>
      <dsp:spPr>
        <a:xfrm>
          <a:off x="0" y="1891213"/>
          <a:ext cx="4038600" cy="7435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Towing/External </a:t>
          </a:r>
          <a:r>
            <a:rPr lang="en-US" sz="3100" kern="1200" dirty="0" smtClean="0"/>
            <a:t>Loads</a:t>
          </a:r>
          <a:endParaRPr lang="en-US" sz="3100" kern="1200" dirty="0"/>
        </a:p>
      </dsp:txBody>
      <dsp:txXfrm>
        <a:off x="36296" y="1927509"/>
        <a:ext cx="3966008" cy="670942"/>
      </dsp:txXfrm>
    </dsp:sp>
    <dsp:sp modelId="{F55ED138-C797-4D05-8519-0CDAFA16BB8A}">
      <dsp:nvSpPr>
        <dsp:cNvPr id="0" name=""/>
        <dsp:cNvSpPr/>
      </dsp:nvSpPr>
      <dsp:spPr>
        <a:xfrm>
          <a:off x="0" y="2724028"/>
          <a:ext cx="4038600" cy="7435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Sense and Avoid</a:t>
          </a:r>
          <a:endParaRPr lang="en-US" sz="3100" kern="1200" dirty="0"/>
        </a:p>
      </dsp:txBody>
      <dsp:txXfrm>
        <a:off x="36296" y="2760324"/>
        <a:ext cx="3966008" cy="670942"/>
      </dsp:txXfrm>
    </dsp:sp>
    <dsp:sp modelId="{C9960D67-370C-479F-A441-A7E7EC6EC18C}">
      <dsp:nvSpPr>
        <dsp:cNvPr id="0" name=""/>
        <dsp:cNvSpPr/>
      </dsp:nvSpPr>
      <dsp:spPr>
        <a:xfrm>
          <a:off x="0" y="3556844"/>
          <a:ext cx="4038600" cy="7435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International</a:t>
          </a:r>
          <a:endParaRPr lang="en-US" sz="3100" kern="1200" dirty="0"/>
        </a:p>
      </dsp:txBody>
      <dsp:txXfrm>
        <a:off x="36296" y="3593140"/>
        <a:ext cx="3966008" cy="6709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0D5A6B-ABC4-487F-AE50-C999BA3EE098}">
      <dsp:nvSpPr>
        <dsp:cNvPr id="0" name=""/>
        <dsp:cNvSpPr/>
      </dsp:nvSpPr>
      <dsp:spPr>
        <a:xfrm>
          <a:off x="0" y="536061"/>
          <a:ext cx="822959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395678-41A2-4DA5-A49A-D61F74E94EDB}">
      <dsp:nvSpPr>
        <dsp:cNvPr id="0" name=""/>
        <dsp:cNvSpPr/>
      </dsp:nvSpPr>
      <dsp:spPr>
        <a:xfrm>
          <a:off x="411480" y="270381"/>
          <a:ext cx="5760720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Identify the regulations from which you seek relief,</a:t>
          </a:r>
          <a:endParaRPr lang="en-US" sz="1800" kern="1200"/>
        </a:p>
      </dsp:txBody>
      <dsp:txXfrm>
        <a:off x="437419" y="296320"/>
        <a:ext cx="5708842" cy="479482"/>
      </dsp:txXfrm>
    </dsp:sp>
    <dsp:sp modelId="{531B022B-00EE-4356-A8F7-B53C65645B08}">
      <dsp:nvSpPr>
        <dsp:cNvPr id="0" name=""/>
        <dsp:cNvSpPr/>
      </dsp:nvSpPr>
      <dsp:spPr>
        <a:xfrm>
          <a:off x="0" y="1352541"/>
          <a:ext cx="822959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75461-0E0E-40E7-8C80-DB9375F80D3C}">
      <dsp:nvSpPr>
        <dsp:cNvPr id="0" name=""/>
        <dsp:cNvSpPr/>
      </dsp:nvSpPr>
      <dsp:spPr>
        <a:xfrm>
          <a:off x="411480" y="1086861"/>
          <a:ext cx="5760720" cy="5313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Extent and reasons for relief,</a:t>
          </a:r>
          <a:endParaRPr lang="en-US" sz="1800" kern="1200"/>
        </a:p>
      </dsp:txBody>
      <dsp:txXfrm>
        <a:off x="437419" y="1112800"/>
        <a:ext cx="5708842" cy="479482"/>
      </dsp:txXfrm>
    </dsp:sp>
    <dsp:sp modelId="{F74CF7EE-6782-4D46-A34E-63E0C11F131D}">
      <dsp:nvSpPr>
        <dsp:cNvPr id="0" name=""/>
        <dsp:cNvSpPr/>
      </dsp:nvSpPr>
      <dsp:spPr>
        <a:xfrm>
          <a:off x="0" y="2169021"/>
          <a:ext cx="822959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C7BBCC-F981-426F-81D0-6E805A67601F}">
      <dsp:nvSpPr>
        <dsp:cNvPr id="0" name=""/>
        <dsp:cNvSpPr/>
      </dsp:nvSpPr>
      <dsp:spPr>
        <a:xfrm>
          <a:off x="411480" y="1903341"/>
          <a:ext cx="5760720" cy="5313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Benefit to the public interest,</a:t>
          </a:r>
          <a:endParaRPr lang="en-US" sz="1800" kern="1200"/>
        </a:p>
      </dsp:txBody>
      <dsp:txXfrm>
        <a:off x="437419" y="1929280"/>
        <a:ext cx="5708842" cy="479482"/>
      </dsp:txXfrm>
    </dsp:sp>
    <dsp:sp modelId="{358E5728-B1F8-4A41-BBBD-01F56C8BCE23}">
      <dsp:nvSpPr>
        <dsp:cNvPr id="0" name=""/>
        <dsp:cNvSpPr/>
      </dsp:nvSpPr>
      <dsp:spPr>
        <a:xfrm>
          <a:off x="0" y="2985501"/>
          <a:ext cx="822959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354E23-D2ED-4CFF-ADC5-C97691CF148D}">
      <dsp:nvSpPr>
        <dsp:cNvPr id="0" name=""/>
        <dsp:cNvSpPr/>
      </dsp:nvSpPr>
      <dsp:spPr>
        <a:xfrm>
          <a:off x="411480" y="2719821"/>
          <a:ext cx="5760720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How you plan to achieve equivalent safety.</a:t>
          </a:r>
          <a:endParaRPr lang="en-US" sz="1800" kern="1200"/>
        </a:p>
      </dsp:txBody>
      <dsp:txXfrm>
        <a:off x="437419" y="2745760"/>
        <a:ext cx="5708842" cy="479482"/>
      </dsp:txXfrm>
    </dsp:sp>
    <dsp:sp modelId="{4A389CAA-A5BB-4C6F-9CFA-0D82330A43FA}">
      <dsp:nvSpPr>
        <dsp:cNvPr id="0" name=""/>
        <dsp:cNvSpPr/>
      </dsp:nvSpPr>
      <dsp:spPr>
        <a:xfrm>
          <a:off x="0" y="3801981"/>
          <a:ext cx="8229599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32C0F7-4935-4C4D-8BEA-B26310567B39}">
      <dsp:nvSpPr>
        <dsp:cNvPr id="0" name=""/>
        <dsp:cNvSpPr/>
      </dsp:nvSpPr>
      <dsp:spPr>
        <a:xfrm>
          <a:off x="411480" y="3536301"/>
          <a:ext cx="5760720" cy="5313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Petitioner must also obtain a COA for the aircraft, itself.</a:t>
          </a:r>
          <a:endParaRPr lang="en-US" sz="1800" kern="1200" dirty="0"/>
        </a:p>
      </dsp:txBody>
      <dsp:txXfrm>
        <a:off x="437419" y="3562240"/>
        <a:ext cx="5708842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3970A4-EA1A-4C0E-950E-79FCDABEE0C3}">
      <dsp:nvSpPr>
        <dsp:cNvPr id="0" name=""/>
        <dsp:cNvSpPr/>
      </dsp:nvSpPr>
      <dsp:spPr>
        <a:xfrm>
          <a:off x="0" y="70011"/>
          <a:ext cx="3505199" cy="1074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FAA Claims No Ability Under § 333 to Waive:</a:t>
          </a:r>
          <a:endParaRPr lang="en-US" sz="2700" kern="1200" dirty="0"/>
        </a:p>
      </dsp:txBody>
      <dsp:txXfrm>
        <a:off x="52431" y="122442"/>
        <a:ext cx="3400337" cy="969198"/>
      </dsp:txXfrm>
    </dsp:sp>
    <dsp:sp modelId="{6B79F85F-5891-4D60-B004-44E68663EF19}">
      <dsp:nvSpPr>
        <dsp:cNvPr id="0" name=""/>
        <dsp:cNvSpPr/>
      </dsp:nvSpPr>
      <dsp:spPr>
        <a:xfrm>
          <a:off x="0" y="1221831"/>
          <a:ext cx="3505199" cy="1074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Requirements for Airman Certification;</a:t>
          </a:r>
          <a:endParaRPr lang="en-US" sz="2700" kern="1200" dirty="0"/>
        </a:p>
      </dsp:txBody>
      <dsp:txXfrm>
        <a:off x="52431" y="1274262"/>
        <a:ext cx="3400337" cy="969198"/>
      </dsp:txXfrm>
    </dsp:sp>
    <dsp:sp modelId="{E55377E0-CB81-4E6F-93D2-E6711FA662B9}">
      <dsp:nvSpPr>
        <dsp:cNvPr id="0" name=""/>
        <dsp:cNvSpPr/>
      </dsp:nvSpPr>
      <dsp:spPr>
        <a:xfrm>
          <a:off x="0" y="2373651"/>
          <a:ext cx="3505199" cy="1074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Security Vetting;</a:t>
          </a:r>
          <a:endParaRPr lang="en-US" sz="2700" kern="1200"/>
        </a:p>
      </dsp:txBody>
      <dsp:txXfrm>
        <a:off x="52431" y="2426082"/>
        <a:ext cx="3400337" cy="969198"/>
      </dsp:txXfrm>
    </dsp:sp>
    <dsp:sp modelId="{C294A9CD-2CD3-4835-90B4-CA0845BED488}">
      <dsp:nvSpPr>
        <dsp:cNvPr id="0" name=""/>
        <dsp:cNvSpPr/>
      </dsp:nvSpPr>
      <dsp:spPr>
        <a:xfrm>
          <a:off x="0" y="3525471"/>
          <a:ext cx="3505199" cy="1074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Aircraft Marking; </a:t>
          </a:r>
          <a:endParaRPr lang="en-US" sz="2700" kern="1200"/>
        </a:p>
      </dsp:txBody>
      <dsp:txXfrm>
        <a:off x="52431" y="3577902"/>
        <a:ext cx="3400337" cy="969198"/>
      </dsp:txXfrm>
    </dsp:sp>
    <dsp:sp modelId="{AD672F35-CA6F-446C-ACE4-DB37D46DDB02}">
      <dsp:nvSpPr>
        <dsp:cNvPr id="0" name=""/>
        <dsp:cNvSpPr/>
      </dsp:nvSpPr>
      <dsp:spPr>
        <a:xfrm>
          <a:off x="0" y="4677291"/>
          <a:ext cx="3505199" cy="1074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Registration Requirements. </a:t>
          </a:r>
          <a:endParaRPr lang="en-US" sz="2700" kern="1200"/>
        </a:p>
      </dsp:txBody>
      <dsp:txXfrm>
        <a:off x="52431" y="4729722"/>
        <a:ext cx="3400337" cy="9691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38DEB-73F5-4F9D-A046-89C98948451E}">
      <dsp:nvSpPr>
        <dsp:cNvPr id="0" name=""/>
        <dsp:cNvSpPr/>
      </dsp:nvSpPr>
      <dsp:spPr>
        <a:xfrm>
          <a:off x="0" y="298044"/>
          <a:ext cx="4040187" cy="7956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 operator certificate required, but follow community-based standards</a:t>
          </a:r>
          <a:endParaRPr lang="en-US" sz="2000" kern="1200" dirty="0"/>
        </a:p>
      </dsp:txBody>
      <dsp:txXfrm>
        <a:off x="38838" y="336882"/>
        <a:ext cx="3962511" cy="717924"/>
      </dsp:txXfrm>
    </dsp:sp>
    <dsp:sp modelId="{042F022F-1DF9-4478-BE8A-6A672370707E}">
      <dsp:nvSpPr>
        <dsp:cNvPr id="0" name=""/>
        <dsp:cNvSpPr/>
      </dsp:nvSpPr>
      <dsp:spPr>
        <a:xfrm>
          <a:off x="0" y="1151244"/>
          <a:ext cx="4040187" cy="7956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Strict VLOS – no FPV or other visual aids</a:t>
          </a:r>
          <a:endParaRPr lang="en-US" sz="2000" kern="1200"/>
        </a:p>
      </dsp:txBody>
      <dsp:txXfrm>
        <a:off x="38838" y="1190082"/>
        <a:ext cx="3962511" cy="717924"/>
      </dsp:txXfrm>
    </dsp:sp>
    <dsp:sp modelId="{89BDF845-1A3E-469A-94F7-D4AF4C84BF75}">
      <dsp:nvSpPr>
        <dsp:cNvPr id="0" name=""/>
        <dsp:cNvSpPr/>
      </dsp:nvSpPr>
      <dsp:spPr>
        <a:xfrm>
          <a:off x="0" y="2004444"/>
          <a:ext cx="4040187" cy="7956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Below 400 </a:t>
          </a:r>
          <a:r>
            <a:rPr lang="en-US" sz="2000" kern="1200" dirty="0" err="1" smtClean="0"/>
            <a:t>ft</a:t>
          </a:r>
          <a:r>
            <a:rPr lang="en-US" sz="2000" kern="1200" dirty="0" smtClean="0"/>
            <a:t> AGL</a:t>
          </a:r>
          <a:endParaRPr lang="en-US" sz="2000" kern="1200" dirty="0"/>
        </a:p>
      </dsp:txBody>
      <dsp:txXfrm>
        <a:off x="38838" y="2043282"/>
        <a:ext cx="3962511" cy="717924"/>
      </dsp:txXfrm>
    </dsp:sp>
    <dsp:sp modelId="{3884FE34-ABCD-4E33-B0E0-655F9B3AEEE5}">
      <dsp:nvSpPr>
        <dsp:cNvPr id="0" name=""/>
        <dsp:cNvSpPr/>
      </dsp:nvSpPr>
      <dsp:spPr>
        <a:xfrm>
          <a:off x="0" y="2857643"/>
          <a:ext cx="4040187" cy="795600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No registration required</a:t>
          </a:r>
          <a:endParaRPr lang="en-US" sz="2000" kern="1200" dirty="0"/>
        </a:p>
      </dsp:txBody>
      <dsp:txXfrm>
        <a:off x="38838" y="2896481"/>
        <a:ext cx="3962511" cy="7179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BDE5B4-A761-413D-B7AA-D3B1CBE21488}">
      <dsp:nvSpPr>
        <dsp:cNvPr id="0" name=""/>
        <dsp:cNvSpPr/>
      </dsp:nvSpPr>
      <dsp:spPr>
        <a:xfrm>
          <a:off x="0" y="24443"/>
          <a:ext cx="4041774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Need operator certificate, pass aeronautical knowledge test</a:t>
          </a:r>
          <a:endParaRPr lang="en-US" sz="2000" kern="1200" dirty="0"/>
        </a:p>
      </dsp:txBody>
      <dsp:txXfrm>
        <a:off x="38838" y="63281"/>
        <a:ext cx="3964098" cy="717924"/>
      </dsp:txXfrm>
    </dsp:sp>
    <dsp:sp modelId="{EF394F28-212E-4E5C-B816-D414E19542C5}">
      <dsp:nvSpPr>
        <dsp:cNvPr id="0" name=""/>
        <dsp:cNvSpPr/>
      </dsp:nvSpPr>
      <dsp:spPr>
        <a:xfrm>
          <a:off x="0" y="877643"/>
          <a:ext cx="4041774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VLOS satisfied IF operator </a:t>
          </a:r>
          <a:r>
            <a:rPr lang="en-US" sz="2000" i="1" kern="1200" dirty="0" smtClean="0"/>
            <a:t>capable</a:t>
          </a:r>
          <a:endParaRPr lang="en-US" sz="2000" i="1" kern="1200" dirty="0"/>
        </a:p>
      </dsp:txBody>
      <dsp:txXfrm>
        <a:off x="38838" y="916481"/>
        <a:ext cx="3964098" cy="717924"/>
      </dsp:txXfrm>
    </dsp:sp>
    <dsp:sp modelId="{408AC8C9-193E-4D14-8583-544EFE1737F6}">
      <dsp:nvSpPr>
        <dsp:cNvPr id="0" name=""/>
        <dsp:cNvSpPr/>
      </dsp:nvSpPr>
      <dsp:spPr>
        <a:xfrm>
          <a:off x="0" y="1673243"/>
          <a:ext cx="4041774" cy="3312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26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600" kern="1200" dirty="0" smtClean="0"/>
            <a:t>Visual observer</a:t>
          </a:r>
          <a:endParaRPr lang="en-US" sz="1600" kern="1200" dirty="0"/>
        </a:p>
      </dsp:txBody>
      <dsp:txXfrm>
        <a:off x="0" y="1673243"/>
        <a:ext cx="4041774" cy="331200"/>
      </dsp:txXfrm>
    </dsp:sp>
    <dsp:sp modelId="{EC4BF432-7EB5-4D99-A2C3-B797C12EA3F4}">
      <dsp:nvSpPr>
        <dsp:cNvPr id="0" name=""/>
        <dsp:cNvSpPr/>
      </dsp:nvSpPr>
      <dsp:spPr>
        <a:xfrm>
          <a:off x="0" y="2004444"/>
          <a:ext cx="4041774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Below 500 </a:t>
          </a:r>
          <a:r>
            <a:rPr lang="en-US" sz="2000" kern="1200" dirty="0" err="1" smtClean="0"/>
            <a:t>ft</a:t>
          </a:r>
          <a:r>
            <a:rPr lang="en-US" sz="2000" kern="1200" dirty="0" smtClean="0"/>
            <a:t> AGL/Class G</a:t>
          </a:r>
          <a:endParaRPr lang="en-US" sz="2000" kern="1200" dirty="0"/>
        </a:p>
      </dsp:txBody>
      <dsp:txXfrm>
        <a:off x="38838" y="2043282"/>
        <a:ext cx="3964098" cy="717924"/>
      </dsp:txXfrm>
    </dsp:sp>
    <dsp:sp modelId="{99B2CEE6-1C17-4A39-ABD0-07F399CE8BCB}">
      <dsp:nvSpPr>
        <dsp:cNvPr id="0" name=""/>
        <dsp:cNvSpPr/>
      </dsp:nvSpPr>
      <dsp:spPr>
        <a:xfrm>
          <a:off x="0" y="2800043"/>
          <a:ext cx="4041774" cy="33120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326" tIns="25400" rIns="142240" bIns="2540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600" kern="1200" dirty="0" smtClean="0"/>
            <a:t>Class B, C, D or E ok with ATC authorization</a:t>
          </a:r>
          <a:endParaRPr lang="en-US" sz="1600" kern="1200" dirty="0"/>
        </a:p>
      </dsp:txBody>
      <dsp:txXfrm>
        <a:off x="0" y="2800043"/>
        <a:ext cx="4041774" cy="331200"/>
      </dsp:txXfrm>
    </dsp:sp>
    <dsp:sp modelId="{A2F8C3D9-2A84-4B80-9209-F5AC4FA1C613}">
      <dsp:nvSpPr>
        <dsp:cNvPr id="0" name=""/>
        <dsp:cNvSpPr/>
      </dsp:nvSpPr>
      <dsp:spPr>
        <a:xfrm>
          <a:off x="0" y="3131244"/>
          <a:ext cx="4041774" cy="795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Aircraft must be registered</a:t>
          </a:r>
          <a:endParaRPr lang="en-US" sz="2000" kern="1200" dirty="0"/>
        </a:p>
      </dsp:txBody>
      <dsp:txXfrm>
        <a:off x="38838" y="3170082"/>
        <a:ext cx="3964098" cy="71792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44AFD0-6358-437F-848E-E93B4D52ABBB}">
      <dsp:nvSpPr>
        <dsp:cNvPr id="0" name=""/>
        <dsp:cNvSpPr/>
      </dsp:nvSpPr>
      <dsp:spPr>
        <a:xfrm>
          <a:off x="242023" y="12310"/>
          <a:ext cx="4501341" cy="4501341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smtClean="0"/>
            <a:t>Can You Use a Drone To:</a:t>
          </a:r>
          <a:endParaRPr lang="en-US" sz="30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i="1" kern="1200" smtClean="0"/>
            <a:t>Inspect the roof on your house?</a:t>
          </a:r>
          <a:endParaRPr lang="en-US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i="1" kern="1200" smtClean="0"/>
            <a:t>Survey private, non-commercial land?</a:t>
          </a:r>
          <a:endParaRPr lang="en-US" sz="2300" kern="1200"/>
        </a:p>
        <a:p>
          <a:pPr marL="228600" lvl="1" indent="-228600" algn="l" defTabSz="10223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300" i="1" kern="1200" smtClean="0"/>
            <a:t>Make an aerial video to sell your family home?</a:t>
          </a:r>
          <a:endParaRPr lang="en-US" sz="2300" kern="1200"/>
        </a:p>
      </dsp:txBody>
      <dsp:txXfrm>
        <a:off x="870589" y="543115"/>
        <a:ext cx="2595368" cy="3439731"/>
      </dsp:txXfrm>
    </dsp:sp>
    <dsp:sp modelId="{CB657A20-FCEA-4547-A88D-79317F457C37}">
      <dsp:nvSpPr>
        <dsp:cNvPr id="0" name=""/>
        <dsp:cNvSpPr/>
      </dsp:nvSpPr>
      <dsp:spPr>
        <a:xfrm>
          <a:off x="3486234" y="12310"/>
          <a:ext cx="4501341" cy="4501341"/>
        </a:xfrm>
        <a:prstGeom prst="ellipse">
          <a:avLst/>
        </a:prstGeom>
        <a:solidFill>
          <a:schemeClr val="accent2">
            <a:alpha val="50000"/>
            <a:hueOff val="4681519"/>
            <a:satOff val="-5839"/>
            <a:lumOff val="137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smtClean="0"/>
            <a:t>The FMRA &amp; FAA Are Silent</a:t>
          </a:r>
          <a:endParaRPr lang="en-US" sz="3000" kern="1200"/>
        </a:p>
      </dsp:txBody>
      <dsp:txXfrm>
        <a:off x="4763642" y="543115"/>
        <a:ext cx="2595368" cy="343973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FAF32A-DA90-4C43-BAC6-CA103C31619A}">
      <dsp:nvSpPr>
        <dsp:cNvPr id="0" name=""/>
        <dsp:cNvSpPr/>
      </dsp:nvSpPr>
      <dsp:spPr>
        <a:xfrm>
          <a:off x="0" y="82101"/>
          <a:ext cx="8229599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Governmental agencies – state, local, and federal – must obtain a COA.</a:t>
          </a:r>
          <a:endParaRPr lang="en-US" sz="2600" kern="1200"/>
        </a:p>
      </dsp:txBody>
      <dsp:txXfrm>
        <a:off x="50489" y="132590"/>
        <a:ext cx="8128621" cy="933302"/>
      </dsp:txXfrm>
    </dsp:sp>
    <dsp:sp modelId="{900B51C1-AD6A-4AF5-A88E-413FEE356F8A}">
      <dsp:nvSpPr>
        <dsp:cNvPr id="0" name=""/>
        <dsp:cNvSpPr/>
      </dsp:nvSpPr>
      <dsp:spPr>
        <a:xfrm>
          <a:off x="0" y="1191261"/>
          <a:ext cx="8229599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Must be for a governmental purpose.</a:t>
          </a:r>
          <a:endParaRPr lang="en-US" sz="2600" kern="1200"/>
        </a:p>
      </dsp:txBody>
      <dsp:txXfrm>
        <a:off x="50489" y="1241750"/>
        <a:ext cx="8128621" cy="933302"/>
      </dsp:txXfrm>
    </dsp:sp>
    <dsp:sp modelId="{2790924E-F4CA-4315-A7E4-44547C9A8AA3}">
      <dsp:nvSpPr>
        <dsp:cNvPr id="0" name=""/>
        <dsp:cNvSpPr/>
      </dsp:nvSpPr>
      <dsp:spPr>
        <a:xfrm>
          <a:off x="0" y="2300421"/>
          <a:ext cx="8229599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Applications evaluated on an individual basis.</a:t>
          </a:r>
          <a:endParaRPr lang="en-US" sz="2600" kern="1200"/>
        </a:p>
      </dsp:txBody>
      <dsp:txXfrm>
        <a:off x="50489" y="2350910"/>
        <a:ext cx="8128621" cy="933302"/>
      </dsp:txXfrm>
    </dsp:sp>
    <dsp:sp modelId="{7F6AF6EB-67F4-4A40-BDF4-C84299F8BE49}">
      <dsp:nvSpPr>
        <dsp:cNvPr id="0" name=""/>
        <dsp:cNvSpPr/>
      </dsp:nvSpPr>
      <dsp:spPr>
        <a:xfrm>
          <a:off x="0" y="3409581"/>
          <a:ext cx="8229599" cy="1034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Proposed </a:t>
          </a:r>
          <a:r>
            <a:rPr lang="en-US" sz="2600" kern="1200" dirty="0" err="1" smtClean="0"/>
            <a:t>sUAS</a:t>
          </a:r>
          <a:r>
            <a:rPr lang="en-US" sz="2600" kern="1200" dirty="0" smtClean="0"/>
            <a:t> Rules give public entities option of complying with new Section 107</a:t>
          </a:r>
          <a:endParaRPr lang="en-US" sz="2600" kern="1200" dirty="0"/>
        </a:p>
      </dsp:txBody>
      <dsp:txXfrm>
        <a:off x="50489" y="3460070"/>
        <a:ext cx="8128621" cy="93330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2C585D-B286-4CDA-B0F4-ADF3570065C0}">
      <dsp:nvSpPr>
        <dsp:cNvPr id="0" name=""/>
        <dsp:cNvSpPr/>
      </dsp:nvSpPr>
      <dsp:spPr>
        <a:xfrm>
          <a:off x="0" y="81864"/>
          <a:ext cx="4040187" cy="716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Limit use by state &amp; local law enforcement;</a:t>
          </a:r>
          <a:endParaRPr lang="en-US" sz="1800" kern="1200" dirty="0"/>
        </a:p>
      </dsp:txBody>
      <dsp:txXfrm>
        <a:off x="34954" y="116818"/>
        <a:ext cx="3970279" cy="646132"/>
      </dsp:txXfrm>
    </dsp:sp>
    <dsp:sp modelId="{F24E7578-64F3-40DE-B098-8ECC023CF713}">
      <dsp:nvSpPr>
        <dsp:cNvPr id="0" name=""/>
        <dsp:cNvSpPr/>
      </dsp:nvSpPr>
      <dsp:spPr>
        <a:xfrm>
          <a:off x="0" y="849744"/>
          <a:ext cx="4040187" cy="716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Limit use of evidence in state courts;</a:t>
          </a:r>
          <a:endParaRPr lang="en-US" sz="1800" kern="1200"/>
        </a:p>
      </dsp:txBody>
      <dsp:txXfrm>
        <a:off x="34954" y="884698"/>
        <a:ext cx="3970279" cy="646132"/>
      </dsp:txXfrm>
    </dsp:sp>
    <dsp:sp modelId="{A15C25CE-CF26-4185-AD00-D974EE6860FA}">
      <dsp:nvSpPr>
        <dsp:cNvPr id="0" name=""/>
        <dsp:cNvSpPr/>
      </dsp:nvSpPr>
      <dsp:spPr>
        <a:xfrm>
          <a:off x="0" y="1617623"/>
          <a:ext cx="4040187" cy="716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Address invasions of privacy;</a:t>
          </a:r>
          <a:endParaRPr lang="en-US" sz="1800" kern="1200"/>
        </a:p>
      </dsp:txBody>
      <dsp:txXfrm>
        <a:off x="34954" y="1652577"/>
        <a:ext cx="3970279" cy="646132"/>
      </dsp:txXfrm>
    </dsp:sp>
    <dsp:sp modelId="{8A5D1F0C-22DC-4D4B-82DD-B4C5A844591E}">
      <dsp:nvSpPr>
        <dsp:cNvPr id="0" name=""/>
        <dsp:cNvSpPr/>
      </dsp:nvSpPr>
      <dsp:spPr>
        <a:xfrm>
          <a:off x="0" y="2385503"/>
          <a:ext cx="4040187" cy="716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Hear tort, contract, and insurance claims;</a:t>
          </a:r>
          <a:endParaRPr lang="en-US" sz="1800" kern="1200"/>
        </a:p>
      </dsp:txBody>
      <dsp:txXfrm>
        <a:off x="34954" y="2420457"/>
        <a:ext cx="3970279" cy="646132"/>
      </dsp:txXfrm>
    </dsp:sp>
    <dsp:sp modelId="{A230150C-ED93-40B7-B3EF-8E56A4DDCE3D}">
      <dsp:nvSpPr>
        <dsp:cNvPr id="0" name=""/>
        <dsp:cNvSpPr/>
      </dsp:nvSpPr>
      <dsp:spPr>
        <a:xfrm>
          <a:off x="0" y="3153383"/>
          <a:ext cx="4040187" cy="716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Encourage investment.</a:t>
          </a:r>
          <a:endParaRPr lang="en-US" sz="1800" kern="1200"/>
        </a:p>
      </dsp:txBody>
      <dsp:txXfrm>
        <a:off x="34954" y="3188337"/>
        <a:ext cx="3970279" cy="64613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4F4290-5092-4AB0-B252-93AD5602717A}">
      <dsp:nvSpPr>
        <dsp:cNvPr id="0" name=""/>
        <dsp:cNvSpPr/>
      </dsp:nvSpPr>
      <dsp:spPr>
        <a:xfrm>
          <a:off x="0" y="48926"/>
          <a:ext cx="4041774" cy="913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License operators;</a:t>
          </a:r>
          <a:endParaRPr lang="en-US" sz="2300" kern="1200" dirty="0"/>
        </a:p>
      </dsp:txBody>
      <dsp:txXfrm>
        <a:off x="44602" y="93528"/>
        <a:ext cx="3952570" cy="824474"/>
      </dsp:txXfrm>
    </dsp:sp>
    <dsp:sp modelId="{94B36ABF-3ACE-49AA-A65F-4934E4FC35D8}">
      <dsp:nvSpPr>
        <dsp:cNvPr id="0" name=""/>
        <dsp:cNvSpPr/>
      </dsp:nvSpPr>
      <dsp:spPr>
        <a:xfrm>
          <a:off x="0" y="1028845"/>
          <a:ext cx="4041774" cy="913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Certify aircraft or service facilities;</a:t>
          </a:r>
          <a:endParaRPr lang="en-US" sz="2300" kern="1200"/>
        </a:p>
      </dsp:txBody>
      <dsp:txXfrm>
        <a:off x="44602" y="1073447"/>
        <a:ext cx="3952570" cy="824474"/>
      </dsp:txXfrm>
    </dsp:sp>
    <dsp:sp modelId="{BD3F5202-0A6E-4594-9DAD-A753C3ACE78D}">
      <dsp:nvSpPr>
        <dsp:cNvPr id="0" name=""/>
        <dsp:cNvSpPr/>
      </dsp:nvSpPr>
      <dsp:spPr>
        <a:xfrm>
          <a:off x="0" y="2008763"/>
          <a:ext cx="4041774" cy="913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Grant immunity for damaging a UAS;</a:t>
          </a:r>
          <a:endParaRPr lang="en-US" sz="2300" kern="1200"/>
        </a:p>
      </dsp:txBody>
      <dsp:txXfrm>
        <a:off x="44602" y="2053365"/>
        <a:ext cx="3952570" cy="824474"/>
      </dsp:txXfrm>
    </dsp:sp>
    <dsp:sp modelId="{1CFC2CB0-3698-4A0B-B954-378597AF6375}">
      <dsp:nvSpPr>
        <dsp:cNvPr id="0" name=""/>
        <dsp:cNvSpPr/>
      </dsp:nvSpPr>
      <dsp:spPr>
        <a:xfrm>
          <a:off x="0" y="2988682"/>
          <a:ext cx="4041774" cy="91367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/>
            <a:t>Regulate use of navigable airspace.</a:t>
          </a:r>
          <a:endParaRPr lang="en-US" sz="2300" kern="1200"/>
        </a:p>
      </dsp:txBody>
      <dsp:txXfrm>
        <a:off x="44602" y="3033284"/>
        <a:ext cx="3952570" cy="824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+Icon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D0042-7AC3-4DC0-96E2-4D31844257BC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546A83-D831-4339-9E95-AE34FA00B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1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3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6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38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8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23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010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1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346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51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20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000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60231-86FA-4569-908E-3D5DF8C1384D}" type="datetimeFigureOut">
              <a:rPr lang="en-US" smtClean="0"/>
              <a:t>2/24/2015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F9F59-D624-445A-90E0-EC3F27A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5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STATE OF UAS REGULATION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4" y="1828800"/>
            <a:ext cx="8165592" cy="4263993"/>
          </a:xfrm>
        </p:spPr>
      </p:pic>
    </p:spTree>
    <p:extLst>
      <p:ext uri="{BB962C8B-B14F-4D97-AF65-F5344CB8AC3E}">
        <p14:creationId xmlns:p14="http://schemas.microsoft.com/office/powerpoint/2010/main" val="1261652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cap="smal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FAA Modernization and Reform Act of 2012</a:t>
            </a:r>
            <a:endParaRPr lang="en-US" sz="4800" cap="sm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65520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188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FAA’s PRIMARY SAFETY CONCERNS FOR UAS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0259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307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4162"/>
          </a:xfrm>
        </p:spPr>
        <p:txBody>
          <a:bodyPr>
            <a:normAutofit/>
          </a:bodyPr>
          <a:lstStyle/>
          <a:p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BUT…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(and this is a very big “BUT”…)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355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FAA Isn’t a Police Force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360" y="1661280"/>
            <a:ext cx="4911040" cy="4434719"/>
          </a:xfrm>
        </p:spPr>
      </p:pic>
    </p:spTree>
    <p:extLst>
      <p:ext uri="{BB962C8B-B14F-4D97-AF65-F5344CB8AC3E}">
        <p14:creationId xmlns:p14="http://schemas.microsoft.com/office/powerpoint/2010/main" val="23519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2682927"/>
              </p:ext>
            </p:extLst>
          </p:nvPr>
        </p:nvGraphicFramePr>
        <p:xfrm>
          <a:off x="457200" y="838200"/>
          <a:ext cx="8229600" cy="5287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6483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AIMING FOR THE RIGHT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395390"/>
              </p:ext>
            </p:extLst>
          </p:nvPr>
        </p:nvGraphicFramePr>
        <p:xfrm>
          <a:off x="914400" y="1600200"/>
          <a:ext cx="7772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7828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FAA’s Proposed Rules for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82021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51403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Seeks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Comments On: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33600"/>
            <a:ext cx="4038600" cy="2362200"/>
          </a:xfrm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71291707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572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MEANTIME….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676400"/>
            <a:ext cx="7010400" cy="4419600"/>
          </a:xfrm>
        </p:spPr>
      </p:pic>
    </p:spTree>
    <p:extLst>
      <p:ext uri="{BB962C8B-B14F-4D97-AF65-F5344CB8AC3E}">
        <p14:creationId xmlns:p14="http://schemas.microsoft.com/office/powerpoint/2010/main" val="207859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Section 333 Exemption Petition Must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580827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5990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79319781"/>
              </p:ext>
            </p:extLst>
          </p:nvPr>
        </p:nvGraphicFramePr>
        <p:xfrm>
          <a:off x="457200" y="304800"/>
          <a:ext cx="3505200" cy="5821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697" y="1215358"/>
            <a:ext cx="3648456" cy="3968496"/>
          </a:xfrm>
        </p:spPr>
      </p:pic>
    </p:spTree>
    <p:extLst>
      <p:ext uri="{BB962C8B-B14F-4D97-AF65-F5344CB8AC3E}">
        <p14:creationId xmlns:p14="http://schemas.microsoft.com/office/powerpoint/2010/main" val="4253322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Aircraft Rules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090858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 DIFFERENCES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Model Aircraft Rules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52707936"/>
              </p:ext>
            </p:extLst>
          </p:nvPr>
        </p:nvGraphicFramePr>
        <p:xfrm>
          <a:off x="457200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Proposed Commercial Rules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93307393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90382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 this make any sense?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979487"/>
          </a:xfrm>
        </p:spPr>
        <p:txBody>
          <a:bodyPr/>
          <a:lstStyle/>
          <a:p>
            <a:pPr algn="ctr"/>
            <a:r>
              <a:rPr lang="en-US" dirty="0" smtClean="0"/>
              <a:t>Hobbyist:</a:t>
            </a:r>
          </a:p>
          <a:p>
            <a:pPr algn="ctr"/>
            <a:r>
              <a:rPr lang="en-US" dirty="0" smtClean="0"/>
              <a:t>   No License, Registration	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79" y="2839186"/>
            <a:ext cx="4035829" cy="2622665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979487"/>
          </a:xfrm>
        </p:spPr>
        <p:txBody>
          <a:bodyPr/>
          <a:lstStyle/>
          <a:p>
            <a:pPr algn="ctr"/>
            <a:r>
              <a:rPr lang="en-US" dirty="0" smtClean="0"/>
              <a:t>Professional:</a:t>
            </a:r>
          </a:p>
          <a:p>
            <a:pPr algn="ctr"/>
            <a:r>
              <a:rPr lang="en-US" dirty="0" smtClean="0"/>
              <a:t>Licensed, Registered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998" y="2839186"/>
            <a:ext cx="4035829" cy="2622665"/>
          </a:xfrm>
        </p:spPr>
      </p:pic>
    </p:spTree>
    <p:extLst>
      <p:ext uri="{BB962C8B-B14F-4D97-AF65-F5344CB8AC3E}">
        <p14:creationId xmlns:p14="http://schemas.microsoft.com/office/powerpoint/2010/main" val="1446443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About Private 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(non-Recreational) Use?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678049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78637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Entities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1823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35804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Regulation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473" y="1600200"/>
            <a:ext cx="5219053" cy="4525963"/>
          </a:xfrm>
        </p:spPr>
      </p:pic>
    </p:spTree>
    <p:extLst>
      <p:ext uri="{BB962C8B-B14F-4D97-AF65-F5344CB8AC3E}">
        <p14:creationId xmlns:p14="http://schemas.microsoft.com/office/powerpoint/2010/main" val="641037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4779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Long As It Doesn’t Interfere With Federal Regulations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599"/>
            <a:ext cx="4040188" cy="4222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State Can:	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30941173"/>
              </p:ext>
            </p:extLst>
          </p:nvPr>
        </p:nvGraphicFramePr>
        <p:xfrm>
          <a:off x="457200" y="2174875"/>
          <a:ext cx="4040188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52599"/>
            <a:ext cx="4041775" cy="4222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State Cannot: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85874257"/>
              </p:ext>
            </p:extLst>
          </p:nvPr>
        </p:nvGraphicFramePr>
        <p:xfrm>
          <a:off x="4645025" y="2174875"/>
          <a:ext cx="4041775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78897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Thanks, and Safe Flying!</a:t>
            </a:r>
            <a:br>
              <a:rPr lang="en-US" dirty="0" smtClean="0"/>
            </a:br>
            <a:r>
              <a:rPr lang="en-US" dirty="0" smtClean="0"/>
              <a:t>www.diazreus.com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524001"/>
            <a:ext cx="4937414" cy="4495800"/>
          </a:xfrm>
        </p:spPr>
      </p:pic>
    </p:spTree>
    <p:extLst>
      <p:ext uri="{BB962C8B-B14F-4D97-AF65-F5344CB8AC3E}">
        <p14:creationId xmlns:p14="http://schemas.microsoft.com/office/powerpoint/2010/main" val="2697387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</TotalTime>
  <Words>481</Words>
  <Application>Microsoft Office PowerPoint</Application>
  <PresentationFormat>On-screen Show (4:3)</PresentationFormat>
  <Paragraphs>87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THE STATE OF UAS REGULATION</vt:lpstr>
      <vt:lpstr>The FAA Modernization and Reform Act of 2012</vt:lpstr>
      <vt:lpstr>FAA’s PRIMARY SAFETY CONCERNS FOR UAS</vt:lpstr>
      <vt:lpstr>BUT… (and this is a very big “BUT”…)</vt:lpstr>
      <vt:lpstr>The FAA Isn’t a Police Force</vt:lpstr>
      <vt:lpstr>PowerPoint Presentation</vt:lpstr>
      <vt:lpstr>AIMING FOR THE RIGHT MIX</vt:lpstr>
      <vt:lpstr>The FAA’s Proposed Rules for sUAS</vt:lpstr>
      <vt:lpstr>FAA Seeks Comments On:</vt:lpstr>
      <vt:lpstr>IN THE MEANTIME….</vt:lpstr>
      <vt:lpstr>Section 333 Exemption Petition Must</vt:lpstr>
      <vt:lpstr>PowerPoint Presentation</vt:lpstr>
      <vt:lpstr>Model Aircraft Rules</vt:lpstr>
      <vt:lpstr>KEY DIFFERENCES</vt:lpstr>
      <vt:lpstr>Does this make any sense?</vt:lpstr>
      <vt:lpstr>What About Private  (non-Recreational) Use?</vt:lpstr>
      <vt:lpstr>Public Entities</vt:lpstr>
      <vt:lpstr>State Regulation</vt:lpstr>
      <vt:lpstr>As Long As It Doesn’t Interfere With Federal Regulations</vt:lpstr>
      <vt:lpstr>Thanks, and Safe Flying! www.diazreus.com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Brant C. Hadaway</dc:creator>
  <cp:lastModifiedBy>Brant C. Hadaway</cp:lastModifiedBy>
  <cp:revision>69</cp:revision>
  <dcterms:created xsi:type="dcterms:W3CDTF">2015-02-19T20:14:57Z</dcterms:created>
  <dcterms:modified xsi:type="dcterms:W3CDTF">2015-02-24T16:52:20Z</dcterms:modified>
</cp:coreProperties>
</file>